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040" r:id="rId2"/>
    <p:sldId id="1044" r:id="rId3"/>
    <p:sldId id="1045" r:id="rId4"/>
    <p:sldId id="1046" r:id="rId5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243A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8" d="100"/>
          <a:sy n="138" d="100"/>
        </p:scale>
        <p:origin x="-1280" y="-11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1124744"/>
            <a:ext cx="5976664" cy="15650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мир </a:t>
            </a:r>
            <a:r>
              <a:rPr lang="ru-RU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</a:t>
            </a:r>
            <a:endParaRPr lang="ru-RU" sz="6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70000"/>
              </a:lnSpc>
            </a:pPr>
            <a:r>
              <a:rPr lang="ru-RU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возлюбил</a:t>
            </a:r>
            <a:endParaRPr lang="en-US" sz="6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мир так возлюбил,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Сына Своего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землю к нам послал,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Явил в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Нём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Божество.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Чрез веру во Христа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вечная дана.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Дивная любовь Христа!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Сына не послал,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суд Свой совершить.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Христос людей прощал,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Учил добро творить,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мёртвых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воскрешал.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 она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сильна </a:t>
            </a:r>
            <a:r>
              <a:rPr lang="mr-IN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Дивная любовь Христа!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в мир послал Свой свет,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 правды и добра,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он светил вовек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Средь тьмы греха и зла.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Ликуй, моя душа: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тобою навсегда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Дивная любовь Христа!</a:t>
            </a:r>
          </a:p>
          <a:p>
            <a:pPr>
              <a:lnSpc>
                <a:spcPct val="90000"/>
              </a:lnSpc>
            </a:pP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8446</TotalTime>
  <Words>102</Words>
  <Application>Microsoft Macintosh PowerPoint</Application>
  <PresentationFormat>On-screen Show (4:3)</PresentationFormat>
  <Paragraphs>24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230</cp:revision>
  <dcterms:created xsi:type="dcterms:W3CDTF">2016-09-02T12:17:38Z</dcterms:created>
  <dcterms:modified xsi:type="dcterms:W3CDTF">2020-10-16T11:17:56Z</dcterms:modified>
</cp:coreProperties>
</file>