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1040" r:id="rId2"/>
    <p:sldId id="1044" r:id="rId3"/>
    <p:sldId id="1045" r:id="rId4"/>
    <p:sldId id="1046" r:id="rId5"/>
    <p:sldId id="1047" r:id="rId6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2243A"/>
    <a:srgbClr val="0D1A2A"/>
    <a:srgbClr val="EEC5BB"/>
    <a:srgbClr val="E19CEA"/>
    <a:srgbClr val="FFFFFF"/>
    <a:srgbClr val="6633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14" autoAdjust="0"/>
    <p:restoredTop sz="78762" autoAdjust="0"/>
  </p:normalViewPr>
  <p:slideViewPr>
    <p:cSldViewPr>
      <p:cViewPr varScale="1">
        <p:scale>
          <a:sx n="138" d="100"/>
          <a:sy n="138" d="100"/>
        </p:scale>
        <p:origin x="-1280" y="-112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16.10.20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98782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43808" y="1124744"/>
            <a:ext cx="5616624" cy="156504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70000"/>
              </a:lnSpc>
            </a:pPr>
            <a:r>
              <a:rPr lang="ru-RU" sz="6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Путь</a:t>
            </a:r>
            <a:br>
              <a:rPr lang="ru-RU" sz="6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6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6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Голгофу</a:t>
            </a:r>
            <a:endParaRPr lang="en-US" sz="6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Путь на </a:t>
            </a: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Голгофу</a:t>
            </a:r>
          </a:p>
          <a:p>
            <a:r>
              <a:rPr lang="ru-RU" sz="5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олуденный </a:t>
            </a: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зной…</a:t>
            </a:r>
          </a:p>
          <a:p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Измученный пытками, </a:t>
            </a:r>
          </a:p>
          <a:p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Божий Сын</a:t>
            </a:r>
          </a:p>
          <a:p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Пыльной дорогой, </a:t>
            </a:r>
          </a:p>
          <a:p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терновом венце,</a:t>
            </a:r>
          </a:p>
          <a:p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Крест Свой </a:t>
            </a: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тяжёлый </a:t>
            </a:r>
            <a:endParaRPr lang="ru-RU" sz="50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Нёс </a:t>
            </a: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Один.</a:t>
            </a: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Там, на кресте,</a:t>
            </a:r>
          </a:p>
          <a:p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Распят Он был,</a:t>
            </a:r>
          </a:p>
          <a:p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Чашу скорби </a:t>
            </a:r>
          </a:p>
          <a:p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дна испил.</a:t>
            </a:r>
          </a:p>
          <a:p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тяжких страданьях </a:t>
            </a:r>
          </a:p>
          <a:p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Умирал.</a:t>
            </a:r>
          </a:p>
          <a:p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Жизнь Он Свою </a:t>
            </a:r>
          </a:p>
          <a:p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нас отдал.</a:t>
            </a: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Грешник </a:t>
            </a: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спасённый</a:t>
            </a: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Вот твой </a:t>
            </a: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Царь </a:t>
            </a:r>
            <a:r>
              <a:rPr lang="mr-IN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ru-RU" sz="50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Царь, </a:t>
            </a: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вознесённый </a:t>
            </a:r>
            <a:endParaRPr lang="ru-RU" sz="50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алтарь.</a:t>
            </a:r>
          </a:p>
          <a:p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Здесь Он пролил</a:t>
            </a:r>
          </a:p>
          <a:p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Святую Кровь.</a:t>
            </a:r>
          </a:p>
          <a:p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</a:t>
            </a:r>
            <a:r>
              <a:rPr lang="mr-IN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Царь </a:t>
            </a: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земли</a:t>
            </a:r>
          </a:p>
          <a:p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век веков.</a:t>
            </a:r>
          </a:p>
          <a:p>
            <a:endParaRPr lang="ru-RU" sz="50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ru-RU" sz="50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 я воздам</a:t>
            </a:r>
          </a:p>
          <a:p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Твою любовь?</a:t>
            </a:r>
          </a:p>
          <a:p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отплачу </a:t>
            </a:r>
          </a:p>
          <a:p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святую Кровь?</a:t>
            </a:r>
          </a:p>
          <a:p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Тихо склоню пред </a:t>
            </a:r>
          </a:p>
          <a:p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Тобою главу.</a:t>
            </a:r>
          </a:p>
          <a:p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Славлю Твой крест,</a:t>
            </a:r>
          </a:p>
          <a:p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Доколе живу.</a:t>
            </a:r>
          </a:p>
          <a:p>
            <a:endParaRPr lang="ru-RU" sz="50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ru-RU" sz="50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8457</TotalTime>
  <Words>108</Words>
  <Application>Microsoft Macintosh PowerPoint</Application>
  <PresentationFormat>On-screen Show (4:3)</PresentationFormat>
  <Paragraphs>34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Yulia Lisovaya</cp:lastModifiedBy>
  <cp:revision>232</cp:revision>
  <dcterms:created xsi:type="dcterms:W3CDTF">2016-09-02T12:17:38Z</dcterms:created>
  <dcterms:modified xsi:type="dcterms:W3CDTF">2020-10-16T10:46:34Z</dcterms:modified>
</cp:coreProperties>
</file>