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65" r:id="rId2"/>
    <p:sldId id="267" r:id="rId3"/>
    <p:sldId id="268" r:id="rId4"/>
    <p:sldId id="269" r:id="rId5"/>
    <p:sldId id="270"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136" d="100"/>
          <a:sy n="136" d="100"/>
        </p:scale>
        <p:origin x="-1504"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73103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05456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29185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2035196" y="877865"/>
            <a:ext cx="5852741" cy="128901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700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Подвиг Иисуса мы славим</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8676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634108" y="588362"/>
            <a:ext cx="7396875" cy="36112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800" b="1" dirty="0">
                <a:solidFill>
                  <a:schemeClr val="tx1"/>
                </a:solidFill>
                <a:latin typeface="Arial"/>
                <a:ea typeface="+mn-ea"/>
                <a:cs typeface="Arial"/>
              </a:rPr>
              <a:t>Подвиг Иисуса мы славим,</a:t>
            </a:r>
          </a:p>
          <a:p>
            <a:pPr algn="l" defTabSz="685800">
              <a:spcBef>
                <a:spcPts val="1350"/>
              </a:spcBef>
              <a:buClr>
                <a:srgbClr val="595959"/>
              </a:buClr>
            </a:pPr>
            <a:r>
              <a:rPr lang="ru-RU" sz="3800" b="1" dirty="0">
                <a:solidFill>
                  <a:schemeClr val="tx1"/>
                </a:solidFill>
                <a:latin typeface="Arial"/>
                <a:ea typeface="+mn-ea"/>
                <a:cs typeface="Arial"/>
              </a:rPr>
              <a:t>Славим Его за любовь.</a:t>
            </a:r>
          </a:p>
          <a:p>
            <a:pPr algn="l" defTabSz="685800">
              <a:spcBef>
                <a:spcPts val="1350"/>
              </a:spcBef>
              <a:buClr>
                <a:srgbClr val="595959"/>
              </a:buClr>
            </a:pPr>
            <a:r>
              <a:rPr lang="ru-RU" sz="3800" b="1" dirty="0">
                <a:solidFill>
                  <a:schemeClr val="tx1"/>
                </a:solidFill>
                <a:latin typeface="Arial"/>
                <a:ea typeface="+mn-ea"/>
                <a:cs typeface="Arial"/>
              </a:rPr>
              <a:t>Нас чтоб от смерти избавить,</a:t>
            </a:r>
          </a:p>
          <a:p>
            <a:pPr algn="l" defTabSz="685800">
              <a:spcBef>
                <a:spcPts val="1350"/>
              </a:spcBef>
              <a:buClr>
                <a:srgbClr val="595959"/>
              </a:buClr>
            </a:pPr>
            <a:r>
              <a:rPr lang="ru-RU" sz="3800" b="1" dirty="0">
                <a:solidFill>
                  <a:schemeClr val="tx1"/>
                </a:solidFill>
                <a:latin typeface="Arial"/>
                <a:ea typeface="+mn-ea"/>
                <a:cs typeface="Arial"/>
              </a:rPr>
              <a:t>Пролил святую Он кровь.</a:t>
            </a:r>
            <a:endParaRPr lang="ru-RU" sz="3800" b="1" dirty="0">
              <a:solidFill>
                <a:schemeClr val="tx1"/>
              </a:solidFill>
              <a:latin typeface="Arial"/>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8676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652783" y="713478"/>
            <a:ext cx="737819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800" b="1" dirty="0">
                <a:solidFill>
                  <a:schemeClr val="tx1"/>
                </a:solidFill>
                <a:latin typeface="Arial"/>
                <a:ea typeface="+mn-ea"/>
                <a:cs typeface="Arial"/>
              </a:rPr>
              <a:t>О дорогой наш Спаситель,</a:t>
            </a:r>
          </a:p>
          <a:p>
            <a:pPr algn="l" defTabSz="685800">
              <a:spcBef>
                <a:spcPts val="1350"/>
              </a:spcBef>
              <a:buClr>
                <a:srgbClr val="595959"/>
              </a:buClr>
            </a:pPr>
            <a:r>
              <a:rPr lang="ru-RU" sz="3800" b="1" dirty="0">
                <a:solidFill>
                  <a:schemeClr val="tx1"/>
                </a:solidFill>
                <a:latin typeface="Arial"/>
                <a:ea typeface="+mn-ea"/>
                <a:cs typeface="Arial"/>
              </a:rPr>
              <a:t>Будь в нашей жизни вождём,</a:t>
            </a:r>
          </a:p>
          <a:p>
            <a:pPr algn="l" defTabSz="685800">
              <a:spcBef>
                <a:spcPts val="1350"/>
              </a:spcBef>
              <a:buClr>
                <a:srgbClr val="595959"/>
              </a:buClr>
            </a:pPr>
            <a:r>
              <a:rPr lang="ru-RU" sz="3800" b="1" dirty="0">
                <a:solidFill>
                  <a:schemeClr val="tx1"/>
                </a:solidFill>
                <a:latin typeface="Arial"/>
                <a:ea typeface="+mn-ea"/>
                <a:cs typeface="Arial"/>
              </a:rPr>
              <a:t>И к нам гряди, наш Учитель,</a:t>
            </a:r>
          </a:p>
          <a:p>
            <a:pPr algn="l" defTabSz="685800">
              <a:spcBef>
                <a:spcPts val="1350"/>
              </a:spcBef>
              <a:buClr>
                <a:srgbClr val="595959"/>
              </a:buClr>
            </a:pPr>
            <a:r>
              <a:rPr lang="ru-RU" sz="3800" b="1" dirty="0">
                <a:solidFill>
                  <a:schemeClr val="tx1"/>
                </a:solidFill>
                <a:latin typeface="Arial"/>
                <a:ea typeface="+mn-ea"/>
                <a:cs typeface="Arial"/>
              </a:rPr>
              <a:t>Мы уж давно Тебя ждём!</a:t>
            </a:r>
            <a:endParaRPr lang="ru-RU" sz="3800" b="1" dirty="0">
              <a:solidFill>
                <a:schemeClr val="tx1"/>
              </a:solidFill>
              <a:latin typeface="Arial"/>
              <a:cs typeface="Arial"/>
            </a:endParaRPr>
          </a:p>
        </p:txBody>
      </p:sp>
    </p:spTree>
    <p:extLst>
      <p:ext uri="{BB962C8B-B14F-4D97-AF65-F5344CB8AC3E}">
        <p14:creationId xmlns:p14="http://schemas.microsoft.com/office/powerpoint/2010/main" val="249923150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8676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578081" y="713478"/>
            <a:ext cx="745290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800" b="1" dirty="0">
                <a:solidFill>
                  <a:schemeClr val="tx1"/>
                </a:solidFill>
                <a:latin typeface="Arial"/>
                <a:ea typeface="+mn-ea"/>
                <a:cs typeface="Arial"/>
              </a:rPr>
              <a:t>Верим, Ты с нами пребудешь,</a:t>
            </a:r>
          </a:p>
          <a:p>
            <a:pPr algn="l" defTabSz="685800">
              <a:spcBef>
                <a:spcPts val="1350"/>
              </a:spcBef>
              <a:buClr>
                <a:srgbClr val="595959"/>
              </a:buClr>
            </a:pPr>
            <a:r>
              <a:rPr lang="ru-RU" sz="3800" b="1" dirty="0">
                <a:solidFill>
                  <a:schemeClr val="tx1"/>
                </a:solidFill>
                <a:latin typeface="Arial"/>
                <a:ea typeface="+mn-ea"/>
                <a:cs typeface="Arial"/>
              </a:rPr>
              <a:t>Сам нас </a:t>
            </a:r>
            <a:r>
              <a:rPr lang="ru-RU" sz="3800" b="1" dirty="0" smtClean="0">
                <a:solidFill>
                  <a:schemeClr val="tx1"/>
                </a:solidFill>
                <a:latin typeface="Arial"/>
                <a:ea typeface="+mn-ea"/>
                <a:cs typeface="Arial"/>
              </a:rPr>
              <a:t>вперёд </a:t>
            </a:r>
            <a:r>
              <a:rPr lang="ru-RU" sz="3800" b="1" dirty="0">
                <a:solidFill>
                  <a:schemeClr val="tx1"/>
                </a:solidFill>
                <a:latin typeface="Arial"/>
                <a:ea typeface="+mn-ea"/>
                <a:cs typeface="Arial"/>
              </a:rPr>
              <a:t>поведёшь</a:t>
            </a:r>
          </a:p>
          <a:p>
            <a:pPr algn="l" defTabSz="685800">
              <a:spcBef>
                <a:spcPts val="1350"/>
              </a:spcBef>
              <a:buClr>
                <a:srgbClr val="595959"/>
              </a:buClr>
            </a:pPr>
            <a:r>
              <a:rPr lang="ru-RU" sz="3800" b="1" dirty="0">
                <a:solidFill>
                  <a:schemeClr val="tx1"/>
                </a:solidFill>
                <a:latin typeface="Arial"/>
                <a:ea typeface="+mn-ea"/>
                <a:cs typeface="Arial"/>
              </a:rPr>
              <a:t>И в край желанной Отчизны,</a:t>
            </a:r>
          </a:p>
          <a:p>
            <a:pPr algn="l" defTabSz="685800">
              <a:spcBef>
                <a:spcPts val="1350"/>
              </a:spcBef>
              <a:buClr>
                <a:srgbClr val="595959"/>
              </a:buClr>
            </a:pPr>
            <a:r>
              <a:rPr lang="ru-RU" sz="3800" b="1" dirty="0">
                <a:solidFill>
                  <a:schemeClr val="tx1"/>
                </a:solidFill>
                <a:latin typeface="Arial"/>
                <a:ea typeface="+mn-ea"/>
                <a:cs typeface="Arial"/>
              </a:rPr>
              <a:t>Верим, нас скоро введёшь!</a:t>
            </a:r>
            <a:endParaRPr lang="ru-RU" sz="3800" b="1" dirty="0">
              <a:solidFill>
                <a:schemeClr val="tx1"/>
              </a:solidFill>
              <a:latin typeface="Arial"/>
              <a:cs typeface="Arial"/>
            </a:endParaRPr>
          </a:p>
        </p:txBody>
      </p:sp>
    </p:spTree>
    <p:extLst>
      <p:ext uri="{BB962C8B-B14F-4D97-AF65-F5344CB8AC3E}">
        <p14:creationId xmlns:p14="http://schemas.microsoft.com/office/powerpoint/2010/main" val="152370912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8676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512717" y="713478"/>
            <a:ext cx="751826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800" b="1" dirty="0">
                <a:solidFill>
                  <a:schemeClr val="tx1"/>
                </a:solidFill>
                <a:latin typeface="Arial"/>
                <a:ea typeface="+mn-ea"/>
                <a:cs typeface="Arial"/>
              </a:rPr>
              <a:t>Там мы навек позабудем</a:t>
            </a:r>
          </a:p>
          <a:p>
            <a:pPr algn="l" defTabSz="685800">
              <a:spcBef>
                <a:spcPts val="1350"/>
              </a:spcBef>
              <a:buClr>
                <a:srgbClr val="595959"/>
              </a:buClr>
            </a:pPr>
            <a:r>
              <a:rPr lang="ru-RU" sz="3800" b="1" dirty="0">
                <a:solidFill>
                  <a:schemeClr val="tx1"/>
                </a:solidFill>
                <a:latin typeface="Arial"/>
                <a:ea typeface="+mn-ea"/>
                <a:cs typeface="Arial"/>
              </a:rPr>
              <a:t>Горести жизни земной.</a:t>
            </a:r>
          </a:p>
          <a:p>
            <a:pPr algn="l" defTabSz="685800">
              <a:spcBef>
                <a:spcPts val="1350"/>
              </a:spcBef>
              <a:buClr>
                <a:srgbClr val="595959"/>
              </a:buClr>
            </a:pPr>
            <a:r>
              <a:rPr lang="ru-RU" sz="3800" b="1" dirty="0">
                <a:solidFill>
                  <a:schemeClr val="tx1"/>
                </a:solidFill>
                <a:latin typeface="Arial"/>
                <a:ea typeface="+mn-ea"/>
                <a:cs typeface="Arial"/>
              </a:rPr>
              <a:t>Мы со спасёнными будем</a:t>
            </a:r>
          </a:p>
          <a:p>
            <a:pPr algn="l" defTabSz="685800">
              <a:spcBef>
                <a:spcPts val="1350"/>
              </a:spcBef>
              <a:buClr>
                <a:srgbClr val="595959"/>
              </a:buClr>
            </a:pPr>
            <a:r>
              <a:rPr lang="ru-RU" sz="3800" b="1" dirty="0">
                <a:solidFill>
                  <a:schemeClr val="tx1"/>
                </a:solidFill>
                <a:latin typeface="Arial"/>
                <a:ea typeface="+mn-ea"/>
                <a:cs typeface="Arial"/>
              </a:rPr>
              <a:t>Славить Твой подвиг святой!</a:t>
            </a:r>
            <a:endParaRPr lang="ru-RU" sz="3800" b="1" dirty="0">
              <a:solidFill>
                <a:schemeClr val="tx1"/>
              </a:solidFill>
              <a:latin typeface="Arial"/>
              <a:cs typeface="Arial"/>
            </a:endParaRPr>
          </a:p>
        </p:txBody>
      </p:sp>
    </p:spTree>
    <p:extLst>
      <p:ext uri="{BB962C8B-B14F-4D97-AF65-F5344CB8AC3E}">
        <p14:creationId xmlns:p14="http://schemas.microsoft.com/office/powerpoint/2010/main" val="383201348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1003</TotalTime>
  <Words>90</Words>
  <Application>Microsoft Macintosh PowerPoint</Application>
  <PresentationFormat>On-screen Show (16:9)</PresentationFormat>
  <Paragraphs>17</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White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Yulia Lisovaya</cp:lastModifiedBy>
  <cp:revision>73</cp:revision>
  <dcterms:modified xsi:type="dcterms:W3CDTF">2020-10-16T10:40:53Z</dcterms:modified>
</cp:coreProperties>
</file>