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44" r:id="rId3"/>
    <p:sldId id="1052" r:id="rId4"/>
    <p:sldId id="1053" r:id="rId5"/>
    <p:sldId id="1046" r:id="rId6"/>
    <p:sldId id="1056" r:id="rId7"/>
    <p:sldId id="1057" r:id="rId8"/>
    <p:sldId id="1045" r:id="rId9"/>
    <p:sldId id="1054" r:id="rId10"/>
    <p:sldId id="1055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17" d="100"/>
          <a:sy n="117" d="100"/>
        </p:scale>
        <p:origin x="-1752" y="-104"/>
      </p:cViewPr>
      <p:guideLst>
        <p:guide orient="horz" pos="1480"/>
        <p:guide pos="5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772816"/>
            <a:ext cx="5400600" cy="1200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жив!</a:t>
            </a:r>
            <a:endParaRPr lang="en-US" sz="9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8106" y="-6638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39553" y="733603"/>
            <a:ext cx="8491432" cy="52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buClr>
                <a:srgbClr val="595959"/>
              </a:buClr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Припев: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l" defTabSz="685800">
              <a:buClr>
                <a:srgbClr val="595959"/>
              </a:buClr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Уходит смерти тень,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жизни вечной 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Со Христом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Восходит новый день.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12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836712"/>
            <a:ext cx="9001000" cy="554461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Воскрес, воскрес 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мой, </a:t>
            </a:r>
          </a:p>
          <a:p>
            <a:pPr>
              <a:lnSpc>
                <a:spcPct val="90000"/>
              </a:lnSpc>
            </a:pPr>
            <a:r>
              <a:rPr lang="ru-RU" sz="40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Ему служу,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любовь и милость </a:t>
            </a:r>
          </a:p>
          <a:p>
            <a:pPr>
              <a:lnSpc>
                <a:spcPct val="90000"/>
              </a:lnSpc>
            </a:pPr>
            <a:r>
              <a:rPr lang="ru-RU" sz="40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овсюду нахожу.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мир Его прекрасный, </a:t>
            </a:r>
          </a:p>
          <a:p>
            <a:pPr>
              <a:lnSpc>
                <a:spcPct val="90000"/>
              </a:lnSpc>
            </a:pPr>
            <a:r>
              <a:rPr lang="ru-RU" sz="40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голос в тишине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дни скорбей ненастных </a:t>
            </a:r>
          </a:p>
          <a:p>
            <a:pPr>
              <a:lnSpc>
                <a:spcPct val="90000"/>
              </a:lnSpc>
            </a:pPr>
            <a:r>
              <a:rPr lang="ru-RU" sz="40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омогут мне.</a:t>
            </a:r>
            <a:endParaRPr lang="ru-RU" sz="40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8106" y="-6638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45064" y="733603"/>
            <a:ext cx="8563440" cy="5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buClr>
                <a:srgbClr val="595959"/>
              </a:buClr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!</a:t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Душа моя поёт,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сердце вторит да,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Ведь Он во мне живёт.</a:t>
            </a:r>
          </a:p>
        </p:txBody>
      </p:sp>
    </p:spTree>
    <p:extLst>
      <p:ext uri="{BB962C8B-B14F-4D97-AF65-F5344CB8AC3E}">
        <p14:creationId xmlns:p14="http://schemas.microsoft.com/office/powerpoint/2010/main" val="126848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8106" y="-6638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39553" y="733603"/>
            <a:ext cx="8491432" cy="52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buClr>
                <a:srgbClr val="595959"/>
              </a:buClr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Припев: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l" defTabSz="685800">
              <a:buClr>
                <a:srgbClr val="595959"/>
              </a:buClr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Уходит смерти тень,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жизни вечной 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Со Христом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Восходит новый день.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07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124744"/>
            <a:ext cx="9001000" cy="525658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оком веры вижу – 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рядом, Он со мной,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Его руках пронзённых 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мой путь земной.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Сквозь бури и невзгоды </a:t>
            </a:r>
          </a:p>
          <a:p>
            <a:pPr>
              <a:lnSpc>
                <a:spcPct val="90000"/>
              </a:lnSpc>
            </a:pPr>
            <a:r>
              <a:rPr lang="ru-RU" sz="40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еня Он проведёт,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день желанной встречи </a:t>
            </a:r>
          </a:p>
          <a:p>
            <a:pPr>
              <a:lnSpc>
                <a:spcPct val="90000"/>
              </a:lnSpc>
            </a:pPr>
            <a:r>
              <a:rPr lang="ru-RU" sz="40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нас придёт.</a:t>
            </a:r>
            <a:endParaRPr lang="ru-RU" sz="40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0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8106" y="-6638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45064" y="733603"/>
            <a:ext cx="8563440" cy="5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buClr>
                <a:srgbClr val="595959"/>
              </a:buClr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!</a:t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Душа моя поёт,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сердце вторит да,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Ведь Он во мне живёт.</a:t>
            </a:r>
          </a:p>
        </p:txBody>
      </p:sp>
    </p:spTree>
    <p:extLst>
      <p:ext uri="{BB962C8B-B14F-4D97-AF65-F5344CB8AC3E}">
        <p14:creationId xmlns:p14="http://schemas.microsoft.com/office/powerpoint/2010/main" val="142052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8106" y="-6638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39553" y="733603"/>
            <a:ext cx="8491432" cy="52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buClr>
                <a:srgbClr val="595959"/>
              </a:buClr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Припев: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l" defTabSz="685800">
              <a:buClr>
                <a:srgbClr val="595959"/>
              </a:buClr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Уходит смерти тень,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жизни вечной 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Со Христом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Восходит новый день.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12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1268760"/>
            <a:ext cx="9073008" cy="511256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Ликуйте, христиане, </a:t>
            </a:r>
          </a:p>
          <a:p>
            <a:pPr>
              <a:lnSpc>
                <a:spcPct val="90000"/>
              </a:lnSpc>
            </a:pPr>
            <a:r>
              <a:rPr lang="ru-RU" sz="40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озвысьте голос свой,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и ныне с вами, 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вечный, Он живой!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Воскресший силой Бога </a:t>
            </a:r>
          </a:p>
          <a:p>
            <a:pPr>
              <a:lnSpc>
                <a:spcPct val="90000"/>
              </a:lnSpc>
            </a:pPr>
            <a:r>
              <a:rPr lang="ru-RU" sz="40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егодня снова здесь –</a:t>
            </a:r>
          </a:p>
          <a:p>
            <a:pPr>
              <a:lnSpc>
                <a:spcPct val="90000"/>
              </a:lnSpc>
            </a:pP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Надежда в этом мире </a:t>
            </a:r>
          </a:p>
          <a:p>
            <a:pPr>
              <a:lnSpc>
                <a:spcPct val="90000"/>
              </a:lnSpc>
            </a:pPr>
            <a:r>
              <a:rPr lang="ru-RU" sz="40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верных есть!</a:t>
            </a:r>
            <a:endParaRPr lang="ru-RU" sz="40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8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8106" y="-6638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45064" y="733603"/>
            <a:ext cx="8563440" cy="5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buClr>
                <a:srgbClr val="595959"/>
              </a:buClr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!</a:t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жив!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Душа моя поёт,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сердце вторит да,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жив,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Ведь Он во мне живёт.</a:t>
            </a:r>
          </a:p>
        </p:txBody>
      </p:sp>
    </p:spTree>
    <p:extLst>
      <p:ext uri="{BB962C8B-B14F-4D97-AF65-F5344CB8AC3E}">
        <p14:creationId xmlns:p14="http://schemas.microsoft.com/office/powerpoint/2010/main" val="1420524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8489</TotalTime>
  <Words>158</Words>
  <Application>Microsoft Macintosh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232</cp:revision>
  <dcterms:created xsi:type="dcterms:W3CDTF">2016-09-02T12:17:38Z</dcterms:created>
  <dcterms:modified xsi:type="dcterms:W3CDTF">2020-10-16T08:38:12Z</dcterms:modified>
</cp:coreProperties>
</file>