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65" r:id="rId2"/>
    <p:sldId id="269" r:id="rId3"/>
    <p:sldId id="267" r:id="rId4"/>
    <p:sldId id="274" r:id="rId5"/>
    <p:sldId id="271" r:id="rId6"/>
    <p:sldId id="275" r:id="rId7"/>
    <p:sldId id="276" r:id="rId8"/>
    <p:sldId id="270" r:id="rId9"/>
    <p:sldId id="277" r:id="rId10"/>
    <p:sldId id="278" r:id="rId11"/>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114" d="100"/>
          <a:sy n="114" d="100"/>
        </p:scale>
        <p:origin x="-2000" y="-10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916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2893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pn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2620" y="0"/>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42621" y="1"/>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 xmlns:a16="http://schemas.microsoft.com/office/drawing/2014/main" id="{E4438512-FB30-8240-9BEE-8A05FE64B54F}"/>
              </a:ext>
            </a:extLst>
          </p:cNvPr>
          <p:cNvSpPr txBox="1">
            <a:spLocks/>
          </p:cNvSpPr>
          <p:nvPr/>
        </p:nvSpPr>
        <p:spPr>
          <a:xfrm>
            <a:off x="2101621" y="1005317"/>
            <a:ext cx="5953888" cy="2508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defRPr sz="11100" b="1" i="0">
                <a:solidFill>
                  <a:srgbClr val="FEBF2E"/>
                </a:solidFill>
                <a:latin typeface="Calibri"/>
                <a:ea typeface="Calibri"/>
                <a:cs typeface="Calibri"/>
                <a:sym typeface="Calibri"/>
              </a:defRPr>
            </a:pPr>
            <a:r>
              <a:rPr lang="bg-BG" sz="8800" b="1" dirty="0" smtClean="0">
                <a:solidFill>
                  <a:schemeClr val="tx2">
                    <a:lumMod val="75000"/>
                  </a:schemeClr>
                </a:solidFill>
                <a:latin typeface="Arial" panose="020B0604020202020204" pitchFamily="34" charset="0"/>
                <a:ea typeface="Calibri"/>
                <a:cs typeface="Arial" panose="020B0604020202020204" pitchFamily="34" charset="0"/>
                <a:sym typeface="Calibri"/>
              </a:rPr>
              <a:t>Он</a:t>
            </a:r>
            <a:r>
              <a:rPr lang="en-US" sz="8800" b="1" dirty="0" smtClean="0">
                <a:solidFill>
                  <a:schemeClr val="tx2">
                    <a:lumMod val="75000"/>
                  </a:schemeClr>
                </a:solidFill>
                <a:latin typeface="Arial" panose="020B0604020202020204" pitchFamily="34" charset="0"/>
                <a:ea typeface="Calibri"/>
                <a:cs typeface="Arial" panose="020B0604020202020204" pitchFamily="34" charset="0"/>
                <a:sym typeface="Calibri"/>
              </a:rPr>
              <a:t> </a:t>
            </a:r>
            <a:r>
              <a:rPr lang="ru-RU" sz="8800" dirty="0" smtClean="0">
                <a:solidFill>
                  <a:schemeClr val="tx2">
                    <a:lumMod val="75000"/>
                  </a:schemeClr>
                </a:solidFill>
                <a:latin typeface="Arial" panose="020B0604020202020204" pitchFamily="34" charset="0"/>
                <a:ea typeface="Calibri"/>
                <a:cs typeface="Arial" panose="020B0604020202020204" pitchFamily="34" charset="0"/>
                <a:sym typeface="Calibri"/>
              </a:rPr>
              <a:t>ж</a:t>
            </a:r>
            <a:r>
              <a:rPr lang="bg-BG" sz="8800" dirty="0" smtClean="0">
                <a:solidFill>
                  <a:schemeClr val="tx2">
                    <a:lumMod val="75000"/>
                  </a:schemeClr>
                </a:solidFill>
                <a:latin typeface="Arial" panose="020B0604020202020204" pitchFamily="34" charset="0"/>
                <a:ea typeface="Calibri"/>
                <a:cs typeface="Arial" panose="020B0604020202020204" pitchFamily="34" charset="0"/>
                <a:sym typeface="Calibri"/>
              </a:rPr>
              <a:t>ив!</a:t>
            </a:r>
            <a:endParaRPr lang="bg-BG" sz="8800" b="1" dirty="0">
              <a:solidFill>
                <a:schemeClr val="tx2">
                  <a:lumMod val="7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1854368" y="172452"/>
            <a:ext cx="7176615" cy="3972591"/>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r>
              <a:rPr lang="ru-RU" sz="3600" b="1" dirty="0">
                <a:solidFill>
                  <a:schemeClr val="tx2">
                    <a:lumMod val="75000"/>
                  </a:schemeClr>
                </a:solidFill>
                <a:latin typeface="Arial"/>
                <a:ea typeface="+mn-ea"/>
                <a:cs typeface="Arial"/>
              </a:rPr>
              <a:t>Припев: </a:t>
            </a:r>
            <a:endParaRPr lang="ru-RU" sz="3600" b="1" dirty="0" smtClean="0">
              <a:solidFill>
                <a:schemeClr val="tx2">
                  <a:lumMod val="75000"/>
                </a:schemeClr>
              </a:solidFill>
              <a:latin typeface="Arial"/>
              <a:cs typeface="Arial"/>
            </a:endParaRPr>
          </a:p>
          <a:p>
            <a:pPr algn="l" defTabSz="685800">
              <a:buClr>
                <a:srgbClr val="595959"/>
              </a:buClr>
            </a:pPr>
            <a:r>
              <a:rPr lang="ru-RU" sz="4400" b="1" dirty="0">
                <a:solidFill>
                  <a:schemeClr val="tx2">
                    <a:lumMod val="75000"/>
                  </a:schemeClr>
                </a:solidFill>
                <a:latin typeface="Arial"/>
                <a:cs typeface="Arial"/>
              </a:rPr>
              <a:t>Он жив! </a:t>
            </a:r>
            <a:r>
              <a:rPr lang="ru-RU" sz="3600" b="1" i="1" dirty="0">
                <a:solidFill>
                  <a:schemeClr val="tx2">
                    <a:lumMod val="75000"/>
                  </a:schemeClr>
                </a:solidFill>
                <a:latin typeface="Arial"/>
                <a:cs typeface="Arial"/>
              </a:rPr>
              <a:t>Он жив!</a:t>
            </a:r>
            <a:br>
              <a:rPr lang="ru-RU" sz="3600" b="1" i="1" dirty="0">
                <a:solidFill>
                  <a:schemeClr val="tx2">
                    <a:lumMod val="75000"/>
                  </a:schemeClr>
                </a:solidFill>
                <a:latin typeface="Arial"/>
                <a:cs typeface="Arial"/>
              </a:rPr>
            </a:br>
            <a:r>
              <a:rPr lang="ru-RU" sz="4400" b="1" dirty="0">
                <a:solidFill>
                  <a:schemeClr val="tx2">
                    <a:lumMod val="75000"/>
                  </a:schemeClr>
                </a:solidFill>
                <a:latin typeface="Arial"/>
                <a:cs typeface="Arial"/>
              </a:rPr>
              <a:t>Он жив! </a:t>
            </a:r>
            <a:r>
              <a:rPr lang="ru-RU" sz="3600" b="1" i="1" dirty="0">
                <a:solidFill>
                  <a:schemeClr val="tx2">
                    <a:lumMod val="75000"/>
                  </a:schemeClr>
                </a:solidFill>
                <a:latin typeface="Arial"/>
                <a:cs typeface="Arial"/>
              </a:rPr>
              <a:t>Он жив! </a:t>
            </a:r>
            <a:r>
              <a:rPr lang="ru-RU" sz="4400" b="1" dirty="0" smtClean="0">
                <a:solidFill>
                  <a:schemeClr val="tx2">
                    <a:lumMod val="75000"/>
                  </a:schemeClr>
                </a:solidFill>
                <a:latin typeface="Arial"/>
                <a:cs typeface="Arial"/>
              </a:rPr>
              <a:t/>
            </a:r>
            <a:br>
              <a:rPr lang="ru-RU" sz="4400" b="1" dirty="0" smtClean="0">
                <a:solidFill>
                  <a:schemeClr val="tx2">
                    <a:lumMod val="75000"/>
                  </a:schemeClr>
                </a:solidFill>
                <a:latin typeface="Arial"/>
                <a:cs typeface="Arial"/>
              </a:rPr>
            </a:br>
            <a:r>
              <a:rPr lang="ru-RU" sz="4400" b="1" dirty="0" smtClean="0">
                <a:solidFill>
                  <a:schemeClr val="tx2">
                    <a:lumMod val="75000"/>
                  </a:schemeClr>
                </a:solidFill>
                <a:latin typeface="Arial"/>
                <a:cs typeface="Arial"/>
              </a:rPr>
              <a:t>Уходит смерти тень,</a:t>
            </a:r>
          </a:p>
          <a:p>
            <a:pPr algn="l" defTabSz="685800">
              <a:buClr>
                <a:srgbClr val="595959"/>
              </a:buClr>
            </a:pPr>
            <a:r>
              <a:rPr lang="ru-RU" sz="4400" b="1" dirty="0" smtClean="0">
                <a:solidFill>
                  <a:schemeClr val="tx2">
                    <a:lumMod val="75000"/>
                  </a:schemeClr>
                </a:solidFill>
                <a:latin typeface="Arial"/>
                <a:cs typeface="Arial"/>
              </a:rPr>
              <a:t>И жизни вечной </a:t>
            </a:r>
            <a:br>
              <a:rPr lang="ru-RU" sz="4400" b="1" dirty="0" smtClean="0">
                <a:solidFill>
                  <a:schemeClr val="tx2">
                    <a:lumMod val="75000"/>
                  </a:schemeClr>
                </a:solidFill>
                <a:latin typeface="Arial"/>
                <a:cs typeface="Arial"/>
              </a:rPr>
            </a:br>
            <a:r>
              <a:rPr lang="ru-RU" sz="4400" b="1" dirty="0" smtClean="0">
                <a:solidFill>
                  <a:schemeClr val="tx2">
                    <a:lumMod val="75000"/>
                  </a:schemeClr>
                </a:solidFill>
                <a:latin typeface="Arial"/>
                <a:cs typeface="Arial"/>
              </a:rPr>
              <a:t>Со Христом</a:t>
            </a:r>
          </a:p>
          <a:p>
            <a:pPr algn="l" defTabSz="685800">
              <a:buClr>
                <a:srgbClr val="595959"/>
              </a:buClr>
            </a:pPr>
            <a:r>
              <a:rPr lang="ru-RU" sz="4400" b="1" dirty="0" smtClean="0">
                <a:solidFill>
                  <a:schemeClr val="tx2">
                    <a:lumMod val="75000"/>
                  </a:schemeClr>
                </a:solidFill>
                <a:latin typeface="Arial"/>
                <a:cs typeface="Arial"/>
              </a:rPr>
              <a:t>Восходит новый день.</a:t>
            </a:r>
            <a:endParaRPr lang="ru-RU" sz="4400" b="1" dirty="0">
              <a:solidFill>
                <a:schemeClr val="tx2">
                  <a:lumMod val="75000"/>
                </a:schemeClr>
              </a:solidFill>
              <a:latin typeface="Arial"/>
              <a:cs typeface="Arial"/>
            </a:endParaRPr>
          </a:p>
        </p:txBody>
      </p:sp>
    </p:spTree>
    <p:extLst>
      <p:ext uri="{BB962C8B-B14F-4D97-AF65-F5344CB8AC3E}">
        <p14:creationId xmlns:p14="http://schemas.microsoft.com/office/powerpoint/2010/main" val="2345021748"/>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359636" y="337186"/>
            <a:ext cx="8868366" cy="3667694"/>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90000"/>
              </a:lnSpc>
              <a:buClr>
                <a:srgbClr val="595959"/>
              </a:buClr>
            </a:pPr>
            <a:r>
              <a:rPr lang="ru-RU" sz="3600" b="1" dirty="0" smtClean="0">
                <a:solidFill>
                  <a:schemeClr val="tx2">
                    <a:lumMod val="75000"/>
                  </a:schemeClr>
                </a:solidFill>
                <a:latin typeface="Arial"/>
                <a:cs typeface="Arial"/>
              </a:rPr>
              <a:t>Воскрес, воскрес Господь мой, </a:t>
            </a:r>
            <a:br>
              <a:rPr lang="ru-RU" sz="3600" b="1" dirty="0" smtClean="0">
                <a:solidFill>
                  <a:schemeClr val="tx2">
                    <a:lumMod val="75000"/>
                  </a:schemeClr>
                </a:solidFill>
                <a:latin typeface="Arial"/>
                <a:cs typeface="Arial"/>
              </a:rPr>
            </a:br>
            <a:r>
              <a:rPr lang="ru-RU" sz="3600" b="1" dirty="0" smtClean="0">
                <a:solidFill>
                  <a:schemeClr val="tx2">
                    <a:lumMod val="75000"/>
                  </a:schemeClr>
                </a:solidFill>
                <a:latin typeface="Arial"/>
                <a:cs typeface="Arial"/>
              </a:rPr>
              <a:t>И я Ему служу,</a:t>
            </a:r>
          </a:p>
          <a:p>
            <a:pPr algn="l" defTabSz="685800">
              <a:lnSpc>
                <a:spcPct val="90000"/>
              </a:lnSpc>
              <a:buClr>
                <a:srgbClr val="595959"/>
              </a:buClr>
            </a:pPr>
            <a:r>
              <a:rPr lang="ru-RU" sz="3600" b="1" dirty="0" smtClean="0">
                <a:solidFill>
                  <a:schemeClr val="tx2">
                    <a:lumMod val="75000"/>
                  </a:schemeClr>
                </a:solidFill>
                <a:latin typeface="Arial"/>
                <a:cs typeface="Arial"/>
              </a:rPr>
              <a:t>Его любовь и милость </a:t>
            </a:r>
          </a:p>
          <a:p>
            <a:pPr algn="l" defTabSz="685800">
              <a:lnSpc>
                <a:spcPct val="90000"/>
              </a:lnSpc>
              <a:buClr>
                <a:srgbClr val="595959"/>
              </a:buClr>
            </a:pPr>
            <a:r>
              <a:rPr lang="ru-RU" sz="3600" b="1" dirty="0">
                <a:solidFill>
                  <a:schemeClr val="tx2">
                    <a:lumMod val="75000"/>
                  </a:schemeClr>
                </a:solidFill>
                <a:latin typeface="Arial"/>
                <a:cs typeface="Arial"/>
              </a:rPr>
              <a:t>П</a:t>
            </a:r>
            <a:r>
              <a:rPr lang="ru-RU" sz="3600" b="1" dirty="0" smtClean="0">
                <a:solidFill>
                  <a:schemeClr val="tx2">
                    <a:lumMod val="75000"/>
                  </a:schemeClr>
                </a:solidFill>
                <a:latin typeface="Arial"/>
                <a:cs typeface="Arial"/>
              </a:rPr>
              <a:t>овсюду нахожу.</a:t>
            </a:r>
          </a:p>
          <a:p>
            <a:pPr algn="l" defTabSz="685800">
              <a:lnSpc>
                <a:spcPct val="90000"/>
              </a:lnSpc>
              <a:buClr>
                <a:srgbClr val="595959"/>
              </a:buClr>
            </a:pPr>
            <a:r>
              <a:rPr lang="ru-RU" sz="3600" b="1" dirty="0" smtClean="0">
                <a:solidFill>
                  <a:schemeClr val="tx2">
                    <a:lumMod val="75000"/>
                  </a:schemeClr>
                </a:solidFill>
                <a:latin typeface="Arial"/>
                <a:cs typeface="Arial"/>
              </a:rPr>
              <a:t>И мир Его прекрасный, </a:t>
            </a:r>
          </a:p>
          <a:p>
            <a:pPr algn="l" defTabSz="685800">
              <a:lnSpc>
                <a:spcPct val="90000"/>
              </a:lnSpc>
              <a:buClr>
                <a:srgbClr val="595959"/>
              </a:buClr>
            </a:pPr>
            <a:r>
              <a:rPr lang="ru-RU" sz="3600" b="1" dirty="0">
                <a:solidFill>
                  <a:schemeClr val="tx2">
                    <a:lumMod val="75000"/>
                  </a:schemeClr>
                </a:solidFill>
                <a:latin typeface="Arial"/>
                <a:cs typeface="Arial"/>
              </a:rPr>
              <a:t>И</a:t>
            </a:r>
            <a:r>
              <a:rPr lang="ru-RU" sz="3600" b="1" dirty="0" smtClean="0">
                <a:solidFill>
                  <a:schemeClr val="tx2">
                    <a:lumMod val="75000"/>
                  </a:schemeClr>
                </a:solidFill>
                <a:latin typeface="Arial"/>
                <a:cs typeface="Arial"/>
              </a:rPr>
              <a:t> голос в тишине</a:t>
            </a:r>
          </a:p>
          <a:p>
            <a:pPr algn="l" defTabSz="685800">
              <a:lnSpc>
                <a:spcPct val="90000"/>
              </a:lnSpc>
              <a:buClr>
                <a:srgbClr val="595959"/>
              </a:buClr>
            </a:pPr>
            <a:r>
              <a:rPr lang="ru-RU" sz="3600" b="1" dirty="0" smtClean="0">
                <a:solidFill>
                  <a:schemeClr val="tx2">
                    <a:lumMod val="75000"/>
                  </a:schemeClr>
                </a:solidFill>
                <a:latin typeface="Arial"/>
                <a:cs typeface="Arial"/>
              </a:rPr>
              <a:t>Во дни скорбей ненастных </a:t>
            </a:r>
            <a:br>
              <a:rPr lang="ru-RU" sz="3600" b="1" dirty="0" smtClean="0">
                <a:solidFill>
                  <a:schemeClr val="tx2">
                    <a:lumMod val="75000"/>
                  </a:schemeClr>
                </a:solidFill>
                <a:latin typeface="Arial"/>
                <a:cs typeface="Arial"/>
              </a:rPr>
            </a:br>
            <a:r>
              <a:rPr lang="ru-RU" sz="3600" b="1" dirty="0" smtClean="0">
                <a:solidFill>
                  <a:schemeClr val="tx2">
                    <a:lumMod val="75000"/>
                  </a:schemeClr>
                </a:solidFill>
                <a:latin typeface="Arial"/>
                <a:cs typeface="Arial"/>
              </a:rPr>
              <a:t>Помогут мне. </a:t>
            </a:r>
            <a:endParaRPr lang="ru-RU" sz="3600" b="1" dirty="0">
              <a:solidFill>
                <a:schemeClr val="tx2">
                  <a:lumMod val="75000"/>
                </a:schemeClr>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1854368" y="172452"/>
            <a:ext cx="7176615" cy="3972591"/>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r>
              <a:rPr lang="ru-RU" sz="3600" b="1" dirty="0">
                <a:solidFill>
                  <a:schemeClr val="tx2">
                    <a:lumMod val="75000"/>
                  </a:schemeClr>
                </a:solidFill>
                <a:latin typeface="Arial"/>
                <a:ea typeface="+mn-ea"/>
                <a:cs typeface="Arial"/>
              </a:rPr>
              <a:t>Припев: </a:t>
            </a:r>
          </a:p>
          <a:p>
            <a:pPr algn="l" defTabSz="685800">
              <a:buClr>
                <a:srgbClr val="595959"/>
              </a:buClr>
            </a:pPr>
            <a:r>
              <a:rPr lang="ru-RU" sz="4400" b="1" dirty="0">
                <a:solidFill>
                  <a:schemeClr val="tx2">
                    <a:lumMod val="75000"/>
                  </a:schemeClr>
                </a:solidFill>
                <a:latin typeface="Arial"/>
                <a:cs typeface="Arial"/>
              </a:rPr>
              <a:t>Он жив! </a:t>
            </a:r>
            <a:r>
              <a:rPr lang="ru-RU" sz="3600" b="1" i="1" dirty="0">
                <a:solidFill>
                  <a:schemeClr val="tx2">
                    <a:lumMod val="75000"/>
                  </a:schemeClr>
                </a:solidFill>
                <a:latin typeface="Arial"/>
                <a:cs typeface="Arial"/>
              </a:rPr>
              <a:t>Он жив!</a:t>
            </a:r>
            <a:br>
              <a:rPr lang="ru-RU" sz="3600" b="1" i="1" dirty="0">
                <a:solidFill>
                  <a:schemeClr val="tx2">
                    <a:lumMod val="75000"/>
                  </a:schemeClr>
                </a:solidFill>
                <a:latin typeface="Arial"/>
                <a:cs typeface="Arial"/>
              </a:rPr>
            </a:br>
            <a:r>
              <a:rPr lang="ru-RU" sz="4400" b="1" dirty="0">
                <a:solidFill>
                  <a:schemeClr val="tx2">
                    <a:lumMod val="75000"/>
                  </a:schemeClr>
                </a:solidFill>
                <a:latin typeface="Arial"/>
                <a:cs typeface="Arial"/>
              </a:rPr>
              <a:t>Он жив! </a:t>
            </a:r>
            <a:r>
              <a:rPr lang="ru-RU" sz="3600" b="1" i="1" dirty="0">
                <a:solidFill>
                  <a:schemeClr val="tx2">
                    <a:lumMod val="75000"/>
                  </a:schemeClr>
                </a:solidFill>
                <a:latin typeface="Arial"/>
                <a:cs typeface="Arial"/>
              </a:rPr>
              <a:t>Он жив! </a:t>
            </a:r>
            <a:r>
              <a:rPr lang="ru-RU" sz="4400" b="1" dirty="0" smtClean="0">
                <a:solidFill>
                  <a:schemeClr val="tx2">
                    <a:lumMod val="75000"/>
                  </a:schemeClr>
                </a:solidFill>
                <a:latin typeface="Arial"/>
                <a:cs typeface="Arial"/>
              </a:rPr>
              <a:t/>
            </a:r>
            <a:br>
              <a:rPr lang="ru-RU" sz="4400" b="1" dirty="0" smtClean="0">
                <a:solidFill>
                  <a:schemeClr val="tx2">
                    <a:lumMod val="75000"/>
                  </a:schemeClr>
                </a:solidFill>
                <a:latin typeface="Arial"/>
                <a:cs typeface="Arial"/>
              </a:rPr>
            </a:br>
            <a:r>
              <a:rPr lang="ru-RU" sz="4400" b="1" dirty="0" smtClean="0">
                <a:solidFill>
                  <a:schemeClr val="tx2">
                    <a:lumMod val="75000"/>
                  </a:schemeClr>
                </a:solidFill>
                <a:latin typeface="Arial"/>
                <a:cs typeface="Arial"/>
              </a:rPr>
              <a:t>Душа моя поёт,</a:t>
            </a:r>
          </a:p>
          <a:p>
            <a:pPr algn="l" defTabSz="685800">
              <a:buClr>
                <a:srgbClr val="595959"/>
              </a:buClr>
            </a:pPr>
            <a:r>
              <a:rPr lang="ru-RU" sz="4400" b="1" dirty="0" smtClean="0">
                <a:solidFill>
                  <a:schemeClr val="tx2">
                    <a:lumMod val="75000"/>
                  </a:schemeClr>
                </a:solidFill>
                <a:latin typeface="Arial"/>
                <a:cs typeface="Arial"/>
              </a:rPr>
              <a:t>И сердце вторит да,</a:t>
            </a:r>
            <a:br>
              <a:rPr lang="ru-RU" sz="4400" b="1" dirty="0" smtClean="0">
                <a:solidFill>
                  <a:schemeClr val="tx2">
                    <a:lumMod val="75000"/>
                  </a:schemeClr>
                </a:solidFill>
                <a:latin typeface="Arial"/>
                <a:cs typeface="Arial"/>
              </a:rPr>
            </a:br>
            <a:r>
              <a:rPr lang="ru-RU" sz="4400" b="1" dirty="0" smtClean="0">
                <a:solidFill>
                  <a:schemeClr val="tx2">
                    <a:lumMod val="75000"/>
                  </a:schemeClr>
                </a:solidFill>
                <a:latin typeface="Arial"/>
                <a:cs typeface="Arial"/>
              </a:rPr>
              <a:t>Он жив,</a:t>
            </a:r>
          </a:p>
          <a:p>
            <a:pPr algn="l" defTabSz="685800">
              <a:buClr>
                <a:srgbClr val="595959"/>
              </a:buClr>
            </a:pPr>
            <a:r>
              <a:rPr lang="ru-RU" sz="4400" b="1" dirty="0" smtClean="0">
                <a:solidFill>
                  <a:schemeClr val="tx2">
                    <a:lumMod val="75000"/>
                  </a:schemeClr>
                </a:solidFill>
                <a:latin typeface="Arial"/>
                <a:cs typeface="Arial"/>
              </a:rPr>
              <a:t>Ведь Он во мне живёт.</a:t>
            </a: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1854368" y="172452"/>
            <a:ext cx="7176615" cy="3972591"/>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r>
              <a:rPr lang="ru-RU" sz="3600" b="1" dirty="0">
                <a:solidFill>
                  <a:schemeClr val="tx2">
                    <a:lumMod val="75000"/>
                  </a:schemeClr>
                </a:solidFill>
                <a:latin typeface="Arial"/>
                <a:ea typeface="+mn-ea"/>
                <a:cs typeface="Arial"/>
              </a:rPr>
              <a:t>Припев: </a:t>
            </a:r>
            <a:endParaRPr lang="ru-RU" sz="3600" b="1" dirty="0" smtClean="0">
              <a:solidFill>
                <a:schemeClr val="tx2">
                  <a:lumMod val="75000"/>
                </a:schemeClr>
              </a:solidFill>
              <a:latin typeface="Arial"/>
              <a:cs typeface="Arial"/>
            </a:endParaRPr>
          </a:p>
          <a:p>
            <a:pPr algn="l" defTabSz="685800">
              <a:buClr>
                <a:srgbClr val="595959"/>
              </a:buClr>
            </a:pPr>
            <a:r>
              <a:rPr lang="ru-RU" sz="4400" b="1" dirty="0">
                <a:solidFill>
                  <a:schemeClr val="tx2">
                    <a:lumMod val="75000"/>
                  </a:schemeClr>
                </a:solidFill>
                <a:latin typeface="Arial"/>
                <a:cs typeface="Arial"/>
              </a:rPr>
              <a:t>Он жив! </a:t>
            </a:r>
            <a:r>
              <a:rPr lang="ru-RU" sz="3600" b="1" i="1" dirty="0">
                <a:solidFill>
                  <a:schemeClr val="tx2">
                    <a:lumMod val="75000"/>
                  </a:schemeClr>
                </a:solidFill>
                <a:latin typeface="Arial"/>
                <a:cs typeface="Arial"/>
              </a:rPr>
              <a:t>Он жив!</a:t>
            </a:r>
            <a:br>
              <a:rPr lang="ru-RU" sz="3600" b="1" i="1" dirty="0">
                <a:solidFill>
                  <a:schemeClr val="tx2">
                    <a:lumMod val="75000"/>
                  </a:schemeClr>
                </a:solidFill>
                <a:latin typeface="Arial"/>
                <a:cs typeface="Arial"/>
              </a:rPr>
            </a:br>
            <a:r>
              <a:rPr lang="ru-RU" sz="4400" b="1" dirty="0">
                <a:solidFill>
                  <a:schemeClr val="tx2">
                    <a:lumMod val="75000"/>
                  </a:schemeClr>
                </a:solidFill>
                <a:latin typeface="Arial"/>
                <a:cs typeface="Arial"/>
              </a:rPr>
              <a:t>Он жив! </a:t>
            </a:r>
            <a:r>
              <a:rPr lang="ru-RU" sz="3600" b="1" i="1" dirty="0">
                <a:solidFill>
                  <a:schemeClr val="tx2">
                    <a:lumMod val="75000"/>
                  </a:schemeClr>
                </a:solidFill>
                <a:latin typeface="Arial"/>
                <a:cs typeface="Arial"/>
              </a:rPr>
              <a:t>Он жив! </a:t>
            </a:r>
            <a:r>
              <a:rPr lang="ru-RU" sz="4400" b="1" dirty="0" smtClean="0">
                <a:solidFill>
                  <a:schemeClr val="tx2">
                    <a:lumMod val="75000"/>
                  </a:schemeClr>
                </a:solidFill>
                <a:latin typeface="Arial"/>
                <a:cs typeface="Arial"/>
              </a:rPr>
              <a:t/>
            </a:r>
            <a:br>
              <a:rPr lang="ru-RU" sz="4400" b="1" dirty="0" smtClean="0">
                <a:solidFill>
                  <a:schemeClr val="tx2">
                    <a:lumMod val="75000"/>
                  </a:schemeClr>
                </a:solidFill>
                <a:latin typeface="Arial"/>
                <a:cs typeface="Arial"/>
              </a:rPr>
            </a:br>
            <a:r>
              <a:rPr lang="ru-RU" sz="4400" b="1" dirty="0" smtClean="0">
                <a:solidFill>
                  <a:schemeClr val="tx2">
                    <a:lumMod val="75000"/>
                  </a:schemeClr>
                </a:solidFill>
                <a:latin typeface="Arial"/>
                <a:cs typeface="Arial"/>
              </a:rPr>
              <a:t>Уходит смерти тень,</a:t>
            </a:r>
          </a:p>
          <a:p>
            <a:pPr algn="l" defTabSz="685800">
              <a:buClr>
                <a:srgbClr val="595959"/>
              </a:buClr>
            </a:pPr>
            <a:r>
              <a:rPr lang="ru-RU" sz="4400" b="1" dirty="0" smtClean="0">
                <a:solidFill>
                  <a:schemeClr val="tx2">
                    <a:lumMod val="75000"/>
                  </a:schemeClr>
                </a:solidFill>
                <a:latin typeface="Arial"/>
                <a:cs typeface="Arial"/>
              </a:rPr>
              <a:t>И жизни вечной </a:t>
            </a:r>
            <a:br>
              <a:rPr lang="ru-RU" sz="4400" b="1" dirty="0" smtClean="0">
                <a:solidFill>
                  <a:schemeClr val="tx2">
                    <a:lumMod val="75000"/>
                  </a:schemeClr>
                </a:solidFill>
                <a:latin typeface="Arial"/>
                <a:cs typeface="Arial"/>
              </a:rPr>
            </a:br>
            <a:r>
              <a:rPr lang="ru-RU" sz="4400" b="1" dirty="0" smtClean="0">
                <a:solidFill>
                  <a:schemeClr val="tx2">
                    <a:lumMod val="75000"/>
                  </a:schemeClr>
                </a:solidFill>
                <a:latin typeface="Arial"/>
                <a:cs typeface="Arial"/>
              </a:rPr>
              <a:t>Со Христом</a:t>
            </a:r>
          </a:p>
          <a:p>
            <a:pPr algn="l" defTabSz="685800">
              <a:buClr>
                <a:srgbClr val="595959"/>
              </a:buClr>
            </a:pPr>
            <a:r>
              <a:rPr lang="ru-RU" sz="4400" b="1" dirty="0" smtClean="0">
                <a:solidFill>
                  <a:schemeClr val="tx2">
                    <a:lumMod val="75000"/>
                  </a:schemeClr>
                </a:solidFill>
                <a:latin typeface="Arial"/>
                <a:cs typeface="Arial"/>
              </a:rPr>
              <a:t>Восходит новый день.</a:t>
            </a:r>
            <a:endParaRPr lang="ru-RU" sz="4400" b="1" dirty="0">
              <a:solidFill>
                <a:schemeClr val="tx2">
                  <a:lumMod val="75000"/>
                </a:schemeClr>
              </a:solidFill>
              <a:latin typeface="Arial"/>
              <a:cs typeface="Arial"/>
            </a:endParaRPr>
          </a:p>
        </p:txBody>
      </p:sp>
    </p:spTree>
    <p:extLst>
      <p:ext uri="{BB962C8B-B14F-4D97-AF65-F5344CB8AC3E}">
        <p14:creationId xmlns:p14="http://schemas.microsoft.com/office/powerpoint/2010/main" val="2739446995"/>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08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418899" y="303451"/>
            <a:ext cx="9144000" cy="359896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90000"/>
              </a:lnSpc>
              <a:buClr>
                <a:srgbClr val="595959"/>
              </a:buClr>
            </a:pPr>
            <a:r>
              <a:rPr lang="ru-RU" sz="3600" b="1" dirty="0" smtClean="0">
                <a:solidFill>
                  <a:schemeClr val="tx2">
                    <a:lumMod val="75000"/>
                  </a:schemeClr>
                </a:solidFill>
                <a:latin typeface="Arial"/>
                <a:cs typeface="Arial"/>
              </a:rPr>
              <a:t>Я оком веры вижу – </a:t>
            </a:r>
            <a:br>
              <a:rPr lang="ru-RU" sz="3600" b="1" dirty="0" smtClean="0">
                <a:solidFill>
                  <a:schemeClr val="tx2">
                    <a:lumMod val="75000"/>
                  </a:schemeClr>
                </a:solidFill>
                <a:latin typeface="Arial"/>
                <a:cs typeface="Arial"/>
              </a:rPr>
            </a:br>
            <a:r>
              <a:rPr lang="ru-RU" sz="3600" b="1" dirty="0" smtClean="0">
                <a:solidFill>
                  <a:schemeClr val="tx2">
                    <a:lumMod val="75000"/>
                  </a:schemeClr>
                </a:solidFill>
                <a:latin typeface="Arial"/>
                <a:cs typeface="Arial"/>
              </a:rPr>
              <a:t>Он рядом, Он со мной,</a:t>
            </a:r>
          </a:p>
          <a:p>
            <a:pPr algn="l" defTabSz="685800">
              <a:lnSpc>
                <a:spcPct val="90000"/>
              </a:lnSpc>
              <a:buClr>
                <a:srgbClr val="595959"/>
              </a:buClr>
            </a:pPr>
            <a:r>
              <a:rPr lang="ru-RU" sz="3600" b="1" dirty="0" smtClean="0">
                <a:solidFill>
                  <a:schemeClr val="tx2">
                    <a:lumMod val="75000"/>
                  </a:schemeClr>
                </a:solidFill>
                <a:latin typeface="Arial"/>
                <a:cs typeface="Arial"/>
              </a:rPr>
              <a:t>В Его руках пронзённых </a:t>
            </a:r>
            <a:endParaRPr lang="ru-RU" sz="3600" b="1" dirty="0">
              <a:solidFill>
                <a:schemeClr val="tx2">
                  <a:lumMod val="75000"/>
                </a:schemeClr>
              </a:solidFill>
              <a:latin typeface="Arial"/>
              <a:cs typeface="Arial"/>
            </a:endParaRPr>
          </a:p>
          <a:p>
            <a:pPr algn="l" defTabSz="685800">
              <a:lnSpc>
                <a:spcPct val="90000"/>
              </a:lnSpc>
              <a:buClr>
                <a:srgbClr val="595959"/>
              </a:buClr>
            </a:pPr>
            <a:r>
              <a:rPr lang="ru-RU" sz="3600" b="1" dirty="0">
                <a:solidFill>
                  <a:schemeClr val="tx2">
                    <a:lumMod val="75000"/>
                  </a:schemeClr>
                </a:solidFill>
                <a:latin typeface="Arial"/>
                <a:cs typeface="Arial"/>
              </a:rPr>
              <a:t>Т</a:t>
            </a:r>
            <a:r>
              <a:rPr lang="ru-RU" sz="3600" b="1" dirty="0" smtClean="0">
                <a:solidFill>
                  <a:schemeClr val="tx2">
                    <a:lumMod val="75000"/>
                  </a:schemeClr>
                </a:solidFill>
                <a:latin typeface="Arial"/>
                <a:cs typeface="Arial"/>
              </a:rPr>
              <a:t>еперь мой путь земной.</a:t>
            </a:r>
          </a:p>
          <a:p>
            <a:pPr algn="l" defTabSz="685800">
              <a:lnSpc>
                <a:spcPct val="90000"/>
              </a:lnSpc>
              <a:buClr>
                <a:srgbClr val="595959"/>
              </a:buClr>
            </a:pPr>
            <a:r>
              <a:rPr lang="ru-RU" sz="3600" b="1" dirty="0" smtClean="0">
                <a:solidFill>
                  <a:schemeClr val="tx2">
                    <a:lumMod val="75000"/>
                  </a:schemeClr>
                </a:solidFill>
                <a:latin typeface="Arial"/>
                <a:cs typeface="Arial"/>
              </a:rPr>
              <a:t>Сквозь бури и невзгоды </a:t>
            </a:r>
          </a:p>
          <a:p>
            <a:pPr algn="l" defTabSz="685800">
              <a:lnSpc>
                <a:spcPct val="90000"/>
              </a:lnSpc>
              <a:buClr>
                <a:srgbClr val="595959"/>
              </a:buClr>
            </a:pPr>
            <a:r>
              <a:rPr lang="ru-RU" sz="3600" b="1" dirty="0" smtClean="0">
                <a:solidFill>
                  <a:schemeClr val="tx2">
                    <a:lumMod val="75000"/>
                  </a:schemeClr>
                </a:solidFill>
                <a:latin typeface="Arial"/>
                <a:cs typeface="Arial"/>
              </a:rPr>
              <a:t>Меня Он проведёт,</a:t>
            </a:r>
          </a:p>
          <a:p>
            <a:pPr algn="l" defTabSz="685800">
              <a:lnSpc>
                <a:spcPct val="90000"/>
              </a:lnSpc>
              <a:buClr>
                <a:srgbClr val="595959"/>
              </a:buClr>
            </a:pPr>
            <a:r>
              <a:rPr lang="ru-RU" sz="3600" b="1" dirty="0" smtClean="0">
                <a:solidFill>
                  <a:schemeClr val="tx2">
                    <a:lumMod val="75000"/>
                  </a:schemeClr>
                </a:solidFill>
                <a:latin typeface="Arial"/>
                <a:cs typeface="Arial"/>
              </a:rPr>
              <a:t>И день желанной встречи </a:t>
            </a:r>
            <a:br>
              <a:rPr lang="ru-RU" sz="3600" b="1" dirty="0" smtClean="0">
                <a:solidFill>
                  <a:schemeClr val="tx2">
                    <a:lumMod val="75000"/>
                  </a:schemeClr>
                </a:solidFill>
                <a:latin typeface="Arial"/>
                <a:cs typeface="Arial"/>
              </a:rPr>
            </a:br>
            <a:r>
              <a:rPr lang="ru-RU" sz="3600" b="1" dirty="0" smtClean="0">
                <a:solidFill>
                  <a:schemeClr val="tx2">
                    <a:lumMod val="75000"/>
                  </a:schemeClr>
                </a:solidFill>
                <a:latin typeface="Arial"/>
                <a:cs typeface="Arial"/>
              </a:rPr>
              <a:t>Для нас придёт.</a:t>
            </a:r>
            <a:endParaRPr lang="ru-RU" sz="3600" b="1" dirty="0">
              <a:solidFill>
                <a:schemeClr val="tx2">
                  <a:lumMod val="75000"/>
                </a:schemeClr>
              </a:solidFill>
              <a:latin typeface="Arial"/>
              <a:cs typeface="Arial"/>
            </a:endParaRPr>
          </a:p>
        </p:txBody>
      </p:sp>
    </p:spTree>
    <p:extLst>
      <p:ext uri="{BB962C8B-B14F-4D97-AF65-F5344CB8AC3E}">
        <p14:creationId xmlns:p14="http://schemas.microsoft.com/office/powerpoint/2010/main" val="4266778153"/>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1854368" y="172452"/>
            <a:ext cx="7176615" cy="3972591"/>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r>
              <a:rPr lang="ru-RU" sz="3600" b="1" dirty="0">
                <a:solidFill>
                  <a:schemeClr val="tx2">
                    <a:lumMod val="75000"/>
                  </a:schemeClr>
                </a:solidFill>
                <a:latin typeface="Arial"/>
                <a:ea typeface="+mn-ea"/>
                <a:cs typeface="Arial"/>
              </a:rPr>
              <a:t>Припев: </a:t>
            </a:r>
          </a:p>
          <a:p>
            <a:pPr algn="l" defTabSz="685800">
              <a:buClr>
                <a:srgbClr val="595959"/>
              </a:buClr>
            </a:pPr>
            <a:r>
              <a:rPr lang="ru-RU" sz="4400" b="1" dirty="0">
                <a:solidFill>
                  <a:schemeClr val="tx2">
                    <a:lumMod val="75000"/>
                  </a:schemeClr>
                </a:solidFill>
                <a:latin typeface="Arial"/>
                <a:cs typeface="Arial"/>
              </a:rPr>
              <a:t>Он жив! </a:t>
            </a:r>
            <a:r>
              <a:rPr lang="ru-RU" sz="3600" b="1" i="1" dirty="0">
                <a:solidFill>
                  <a:schemeClr val="tx2">
                    <a:lumMod val="75000"/>
                  </a:schemeClr>
                </a:solidFill>
                <a:latin typeface="Arial"/>
                <a:cs typeface="Arial"/>
              </a:rPr>
              <a:t>Он жив!</a:t>
            </a:r>
            <a:br>
              <a:rPr lang="ru-RU" sz="3600" b="1" i="1" dirty="0">
                <a:solidFill>
                  <a:schemeClr val="tx2">
                    <a:lumMod val="75000"/>
                  </a:schemeClr>
                </a:solidFill>
                <a:latin typeface="Arial"/>
                <a:cs typeface="Arial"/>
              </a:rPr>
            </a:br>
            <a:r>
              <a:rPr lang="ru-RU" sz="4400" b="1" dirty="0">
                <a:solidFill>
                  <a:schemeClr val="tx2">
                    <a:lumMod val="75000"/>
                  </a:schemeClr>
                </a:solidFill>
                <a:latin typeface="Arial"/>
                <a:cs typeface="Arial"/>
              </a:rPr>
              <a:t>Он жив! </a:t>
            </a:r>
            <a:r>
              <a:rPr lang="ru-RU" sz="3600" b="1" i="1" dirty="0">
                <a:solidFill>
                  <a:schemeClr val="tx2">
                    <a:lumMod val="75000"/>
                  </a:schemeClr>
                </a:solidFill>
                <a:latin typeface="Arial"/>
                <a:cs typeface="Arial"/>
              </a:rPr>
              <a:t>Он жив! </a:t>
            </a:r>
            <a:r>
              <a:rPr lang="ru-RU" sz="4400" b="1" dirty="0" smtClean="0">
                <a:solidFill>
                  <a:schemeClr val="tx2">
                    <a:lumMod val="75000"/>
                  </a:schemeClr>
                </a:solidFill>
                <a:latin typeface="Arial"/>
                <a:cs typeface="Arial"/>
              </a:rPr>
              <a:t/>
            </a:r>
            <a:br>
              <a:rPr lang="ru-RU" sz="4400" b="1" dirty="0" smtClean="0">
                <a:solidFill>
                  <a:schemeClr val="tx2">
                    <a:lumMod val="75000"/>
                  </a:schemeClr>
                </a:solidFill>
                <a:latin typeface="Arial"/>
                <a:cs typeface="Arial"/>
              </a:rPr>
            </a:br>
            <a:r>
              <a:rPr lang="ru-RU" sz="4400" b="1" dirty="0" smtClean="0">
                <a:solidFill>
                  <a:schemeClr val="tx2">
                    <a:lumMod val="75000"/>
                  </a:schemeClr>
                </a:solidFill>
                <a:latin typeface="Arial"/>
                <a:cs typeface="Arial"/>
              </a:rPr>
              <a:t>Душа моя поёт,</a:t>
            </a:r>
          </a:p>
          <a:p>
            <a:pPr algn="l" defTabSz="685800">
              <a:buClr>
                <a:srgbClr val="595959"/>
              </a:buClr>
            </a:pPr>
            <a:r>
              <a:rPr lang="ru-RU" sz="4400" b="1" dirty="0" smtClean="0">
                <a:solidFill>
                  <a:schemeClr val="tx2">
                    <a:lumMod val="75000"/>
                  </a:schemeClr>
                </a:solidFill>
                <a:latin typeface="Arial"/>
                <a:cs typeface="Arial"/>
              </a:rPr>
              <a:t>И сердце вторит да,</a:t>
            </a:r>
            <a:br>
              <a:rPr lang="ru-RU" sz="4400" b="1" dirty="0" smtClean="0">
                <a:solidFill>
                  <a:schemeClr val="tx2">
                    <a:lumMod val="75000"/>
                  </a:schemeClr>
                </a:solidFill>
                <a:latin typeface="Arial"/>
                <a:cs typeface="Arial"/>
              </a:rPr>
            </a:br>
            <a:r>
              <a:rPr lang="ru-RU" sz="4400" b="1" dirty="0" smtClean="0">
                <a:solidFill>
                  <a:schemeClr val="tx2">
                    <a:lumMod val="75000"/>
                  </a:schemeClr>
                </a:solidFill>
                <a:latin typeface="Arial"/>
                <a:cs typeface="Arial"/>
              </a:rPr>
              <a:t>Он жив,</a:t>
            </a:r>
          </a:p>
          <a:p>
            <a:pPr algn="l" defTabSz="685800">
              <a:buClr>
                <a:srgbClr val="595959"/>
              </a:buClr>
            </a:pPr>
            <a:r>
              <a:rPr lang="ru-RU" sz="4400" b="1" dirty="0" smtClean="0">
                <a:solidFill>
                  <a:schemeClr val="tx2">
                    <a:lumMod val="75000"/>
                  </a:schemeClr>
                </a:solidFill>
                <a:latin typeface="Arial"/>
                <a:cs typeface="Arial"/>
              </a:rPr>
              <a:t>Ведь Он во мне живёт.</a:t>
            </a:r>
          </a:p>
        </p:txBody>
      </p:sp>
    </p:spTree>
    <p:extLst>
      <p:ext uri="{BB962C8B-B14F-4D97-AF65-F5344CB8AC3E}">
        <p14:creationId xmlns:p14="http://schemas.microsoft.com/office/powerpoint/2010/main" val="2482630705"/>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1854368" y="172452"/>
            <a:ext cx="7176615" cy="3972591"/>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r>
              <a:rPr lang="ru-RU" sz="3600" b="1" dirty="0">
                <a:solidFill>
                  <a:schemeClr val="tx2">
                    <a:lumMod val="75000"/>
                  </a:schemeClr>
                </a:solidFill>
                <a:latin typeface="Arial"/>
                <a:ea typeface="+mn-ea"/>
                <a:cs typeface="Arial"/>
              </a:rPr>
              <a:t>Припев: </a:t>
            </a:r>
            <a:endParaRPr lang="ru-RU" sz="3600" b="1" dirty="0" smtClean="0">
              <a:solidFill>
                <a:schemeClr val="tx2">
                  <a:lumMod val="75000"/>
                </a:schemeClr>
              </a:solidFill>
              <a:latin typeface="Arial"/>
              <a:cs typeface="Arial"/>
            </a:endParaRPr>
          </a:p>
          <a:p>
            <a:pPr algn="l" defTabSz="685800">
              <a:buClr>
                <a:srgbClr val="595959"/>
              </a:buClr>
            </a:pPr>
            <a:r>
              <a:rPr lang="ru-RU" sz="4400" b="1" dirty="0">
                <a:solidFill>
                  <a:schemeClr val="tx2">
                    <a:lumMod val="75000"/>
                  </a:schemeClr>
                </a:solidFill>
                <a:latin typeface="Arial"/>
                <a:cs typeface="Arial"/>
              </a:rPr>
              <a:t>Он жив! </a:t>
            </a:r>
            <a:r>
              <a:rPr lang="ru-RU" sz="3600" b="1" i="1" dirty="0">
                <a:solidFill>
                  <a:schemeClr val="tx2">
                    <a:lumMod val="75000"/>
                  </a:schemeClr>
                </a:solidFill>
                <a:latin typeface="Arial"/>
                <a:cs typeface="Arial"/>
              </a:rPr>
              <a:t>Он жив!</a:t>
            </a:r>
            <a:br>
              <a:rPr lang="ru-RU" sz="3600" b="1" i="1" dirty="0">
                <a:solidFill>
                  <a:schemeClr val="tx2">
                    <a:lumMod val="75000"/>
                  </a:schemeClr>
                </a:solidFill>
                <a:latin typeface="Arial"/>
                <a:cs typeface="Arial"/>
              </a:rPr>
            </a:br>
            <a:r>
              <a:rPr lang="ru-RU" sz="4400" b="1" dirty="0">
                <a:solidFill>
                  <a:schemeClr val="tx2">
                    <a:lumMod val="75000"/>
                  </a:schemeClr>
                </a:solidFill>
                <a:latin typeface="Arial"/>
                <a:cs typeface="Arial"/>
              </a:rPr>
              <a:t>Он жив! </a:t>
            </a:r>
            <a:r>
              <a:rPr lang="ru-RU" sz="3600" b="1" i="1" dirty="0">
                <a:solidFill>
                  <a:schemeClr val="tx2">
                    <a:lumMod val="75000"/>
                  </a:schemeClr>
                </a:solidFill>
                <a:latin typeface="Arial"/>
                <a:cs typeface="Arial"/>
              </a:rPr>
              <a:t>Он жив! </a:t>
            </a:r>
            <a:r>
              <a:rPr lang="ru-RU" sz="4400" b="1" dirty="0" smtClean="0">
                <a:solidFill>
                  <a:schemeClr val="tx2">
                    <a:lumMod val="75000"/>
                  </a:schemeClr>
                </a:solidFill>
                <a:latin typeface="Arial"/>
                <a:cs typeface="Arial"/>
              </a:rPr>
              <a:t/>
            </a:r>
            <a:br>
              <a:rPr lang="ru-RU" sz="4400" b="1" dirty="0" smtClean="0">
                <a:solidFill>
                  <a:schemeClr val="tx2">
                    <a:lumMod val="75000"/>
                  </a:schemeClr>
                </a:solidFill>
                <a:latin typeface="Arial"/>
                <a:cs typeface="Arial"/>
              </a:rPr>
            </a:br>
            <a:r>
              <a:rPr lang="ru-RU" sz="4400" b="1" dirty="0" smtClean="0">
                <a:solidFill>
                  <a:schemeClr val="tx2">
                    <a:lumMod val="75000"/>
                  </a:schemeClr>
                </a:solidFill>
                <a:latin typeface="Arial"/>
                <a:cs typeface="Arial"/>
              </a:rPr>
              <a:t>Уходит смерти тень,</a:t>
            </a:r>
          </a:p>
          <a:p>
            <a:pPr algn="l" defTabSz="685800">
              <a:buClr>
                <a:srgbClr val="595959"/>
              </a:buClr>
            </a:pPr>
            <a:r>
              <a:rPr lang="ru-RU" sz="4400" b="1" dirty="0" smtClean="0">
                <a:solidFill>
                  <a:schemeClr val="tx2">
                    <a:lumMod val="75000"/>
                  </a:schemeClr>
                </a:solidFill>
                <a:latin typeface="Arial"/>
                <a:cs typeface="Arial"/>
              </a:rPr>
              <a:t>И жизни вечной </a:t>
            </a:r>
            <a:br>
              <a:rPr lang="ru-RU" sz="4400" b="1" dirty="0" smtClean="0">
                <a:solidFill>
                  <a:schemeClr val="tx2">
                    <a:lumMod val="75000"/>
                  </a:schemeClr>
                </a:solidFill>
                <a:latin typeface="Arial"/>
                <a:cs typeface="Arial"/>
              </a:rPr>
            </a:br>
            <a:r>
              <a:rPr lang="ru-RU" sz="4400" b="1" dirty="0" smtClean="0">
                <a:solidFill>
                  <a:schemeClr val="tx2">
                    <a:lumMod val="75000"/>
                  </a:schemeClr>
                </a:solidFill>
                <a:latin typeface="Arial"/>
                <a:cs typeface="Arial"/>
              </a:rPr>
              <a:t>Со Христом</a:t>
            </a:r>
          </a:p>
          <a:p>
            <a:pPr algn="l" defTabSz="685800">
              <a:buClr>
                <a:srgbClr val="595959"/>
              </a:buClr>
            </a:pPr>
            <a:r>
              <a:rPr lang="ru-RU" sz="4400" b="1" dirty="0" smtClean="0">
                <a:solidFill>
                  <a:schemeClr val="tx2">
                    <a:lumMod val="75000"/>
                  </a:schemeClr>
                </a:solidFill>
                <a:latin typeface="Arial"/>
                <a:cs typeface="Arial"/>
              </a:rPr>
              <a:t>Восходит новый день.</a:t>
            </a:r>
            <a:endParaRPr lang="ru-RU" sz="4400" b="1" dirty="0">
              <a:solidFill>
                <a:schemeClr val="tx2">
                  <a:lumMod val="75000"/>
                </a:schemeClr>
              </a:solidFill>
              <a:latin typeface="Arial"/>
              <a:cs typeface="Arial"/>
            </a:endParaRPr>
          </a:p>
        </p:txBody>
      </p:sp>
    </p:spTree>
    <p:extLst>
      <p:ext uri="{BB962C8B-B14F-4D97-AF65-F5344CB8AC3E}">
        <p14:creationId xmlns:p14="http://schemas.microsoft.com/office/powerpoint/2010/main" val="2345021748"/>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410792" y="280979"/>
            <a:ext cx="8721969" cy="3398286"/>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90000"/>
              </a:lnSpc>
              <a:buClr>
                <a:srgbClr val="595959"/>
              </a:buClr>
            </a:pPr>
            <a:r>
              <a:rPr lang="ru-RU" sz="3600" b="1" dirty="0" smtClean="0">
                <a:solidFill>
                  <a:schemeClr val="tx2">
                    <a:lumMod val="75000"/>
                  </a:schemeClr>
                </a:solidFill>
                <a:latin typeface="Arial"/>
                <a:cs typeface="Arial"/>
              </a:rPr>
              <a:t>Ликуйте, христиане, </a:t>
            </a:r>
            <a:br>
              <a:rPr lang="ru-RU" sz="3600" b="1" dirty="0" smtClean="0">
                <a:solidFill>
                  <a:schemeClr val="tx2">
                    <a:lumMod val="75000"/>
                  </a:schemeClr>
                </a:solidFill>
                <a:latin typeface="Arial"/>
                <a:cs typeface="Arial"/>
              </a:rPr>
            </a:br>
            <a:r>
              <a:rPr lang="ru-RU" sz="3600" b="1" dirty="0" smtClean="0">
                <a:solidFill>
                  <a:schemeClr val="tx2">
                    <a:lumMod val="75000"/>
                  </a:schemeClr>
                </a:solidFill>
                <a:latin typeface="Arial"/>
                <a:cs typeface="Arial"/>
              </a:rPr>
              <a:t>Возвысьте голос свой,</a:t>
            </a:r>
          </a:p>
          <a:p>
            <a:pPr algn="l" defTabSz="685800">
              <a:lnSpc>
                <a:spcPct val="90000"/>
              </a:lnSpc>
              <a:buClr>
                <a:srgbClr val="595959"/>
              </a:buClr>
            </a:pPr>
            <a:r>
              <a:rPr lang="ru-RU" sz="3600" b="1" dirty="0" smtClean="0">
                <a:solidFill>
                  <a:schemeClr val="tx2">
                    <a:lumMod val="75000"/>
                  </a:schemeClr>
                </a:solidFill>
                <a:latin typeface="Arial"/>
                <a:cs typeface="Arial"/>
              </a:rPr>
              <a:t>Господь и ныне с вами,</a:t>
            </a:r>
            <a:br>
              <a:rPr lang="ru-RU" sz="3600" b="1" dirty="0" smtClean="0">
                <a:solidFill>
                  <a:schemeClr val="tx2">
                    <a:lumMod val="75000"/>
                  </a:schemeClr>
                </a:solidFill>
                <a:latin typeface="Arial"/>
                <a:cs typeface="Arial"/>
              </a:rPr>
            </a:br>
            <a:r>
              <a:rPr lang="ru-RU" sz="3600" b="1" dirty="0" smtClean="0">
                <a:solidFill>
                  <a:schemeClr val="tx2">
                    <a:lumMod val="75000"/>
                  </a:schemeClr>
                </a:solidFill>
                <a:latin typeface="Arial"/>
                <a:cs typeface="Arial"/>
              </a:rPr>
              <a:t>Он вечный, Он живой!</a:t>
            </a:r>
          </a:p>
          <a:p>
            <a:pPr algn="l" defTabSz="685800">
              <a:lnSpc>
                <a:spcPct val="90000"/>
              </a:lnSpc>
              <a:buClr>
                <a:srgbClr val="595959"/>
              </a:buClr>
            </a:pPr>
            <a:r>
              <a:rPr lang="ru-RU" sz="3600" b="1" dirty="0" smtClean="0">
                <a:solidFill>
                  <a:schemeClr val="tx2">
                    <a:lumMod val="75000"/>
                  </a:schemeClr>
                </a:solidFill>
                <a:latin typeface="Arial"/>
                <a:cs typeface="Arial"/>
              </a:rPr>
              <a:t>Воскресший силой Бога </a:t>
            </a:r>
            <a:br>
              <a:rPr lang="ru-RU" sz="3600" b="1" dirty="0" smtClean="0">
                <a:solidFill>
                  <a:schemeClr val="tx2">
                    <a:lumMod val="75000"/>
                  </a:schemeClr>
                </a:solidFill>
                <a:latin typeface="Arial"/>
                <a:cs typeface="Arial"/>
              </a:rPr>
            </a:br>
            <a:r>
              <a:rPr lang="ru-RU" sz="3600" b="1" dirty="0" smtClean="0">
                <a:solidFill>
                  <a:schemeClr val="tx2">
                    <a:lumMod val="75000"/>
                  </a:schemeClr>
                </a:solidFill>
                <a:latin typeface="Arial"/>
                <a:cs typeface="Arial"/>
              </a:rPr>
              <a:t>Сегодня снова здесь – </a:t>
            </a:r>
          </a:p>
          <a:p>
            <a:pPr algn="l" defTabSz="685800">
              <a:lnSpc>
                <a:spcPct val="90000"/>
              </a:lnSpc>
              <a:buClr>
                <a:srgbClr val="595959"/>
              </a:buClr>
            </a:pPr>
            <a:r>
              <a:rPr lang="ru-RU" sz="3600" b="1" dirty="0" smtClean="0">
                <a:solidFill>
                  <a:schemeClr val="tx2">
                    <a:lumMod val="75000"/>
                  </a:schemeClr>
                </a:solidFill>
                <a:latin typeface="Arial"/>
                <a:cs typeface="Arial"/>
              </a:rPr>
              <a:t>Надежда в этом мире </a:t>
            </a:r>
            <a:br>
              <a:rPr lang="ru-RU" sz="3600" b="1" dirty="0" smtClean="0">
                <a:solidFill>
                  <a:schemeClr val="tx2">
                    <a:lumMod val="75000"/>
                  </a:schemeClr>
                </a:solidFill>
                <a:latin typeface="Arial"/>
                <a:cs typeface="Arial"/>
              </a:rPr>
            </a:br>
            <a:r>
              <a:rPr lang="ru-RU" sz="3600" b="1" dirty="0" smtClean="0">
                <a:solidFill>
                  <a:schemeClr val="tx2">
                    <a:lumMod val="75000"/>
                  </a:schemeClr>
                </a:solidFill>
                <a:latin typeface="Arial"/>
                <a:cs typeface="Arial"/>
              </a:rPr>
              <a:t>Для верных есть.</a:t>
            </a:r>
            <a:endParaRPr lang="ru-RU" sz="3600" b="1" dirty="0">
              <a:solidFill>
                <a:schemeClr val="tx2">
                  <a:lumMod val="75000"/>
                </a:schemeClr>
              </a:solidFill>
              <a:latin typeface="Arial"/>
              <a:cs typeface="Arial"/>
            </a:endParaRPr>
          </a:p>
        </p:txBody>
      </p:sp>
    </p:spTree>
    <p:extLst>
      <p:ext uri="{BB962C8B-B14F-4D97-AF65-F5344CB8AC3E}">
        <p14:creationId xmlns:p14="http://schemas.microsoft.com/office/powerpoint/2010/main" val="637514645"/>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1854368" y="172452"/>
            <a:ext cx="7176615" cy="3972591"/>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r>
              <a:rPr lang="ru-RU" sz="3600" b="1" dirty="0">
                <a:solidFill>
                  <a:schemeClr val="tx2">
                    <a:lumMod val="75000"/>
                  </a:schemeClr>
                </a:solidFill>
                <a:latin typeface="Arial"/>
                <a:ea typeface="+mn-ea"/>
                <a:cs typeface="Arial"/>
              </a:rPr>
              <a:t>Припев: </a:t>
            </a:r>
          </a:p>
          <a:p>
            <a:pPr algn="l" defTabSz="685800">
              <a:buClr>
                <a:srgbClr val="595959"/>
              </a:buClr>
            </a:pPr>
            <a:r>
              <a:rPr lang="ru-RU" sz="4400" b="1" dirty="0">
                <a:solidFill>
                  <a:schemeClr val="tx2">
                    <a:lumMod val="75000"/>
                  </a:schemeClr>
                </a:solidFill>
                <a:latin typeface="Arial"/>
                <a:cs typeface="Arial"/>
              </a:rPr>
              <a:t>Он жив! </a:t>
            </a:r>
            <a:r>
              <a:rPr lang="ru-RU" sz="3600" b="1" i="1" dirty="0">
                <a:solidFill>
                  <a:schemeClr val="tx2">
                    <a:lumMod val="75000"/>
                  </a:schemeClr>
                </a:solidFill>
                <a:latin typeface="Arial"/>
                <a:cs typeface="Arial"/>
              </a:rPr>
              <a:t>Он жив!</a:t>
            </a:r>
            <a:br>
              <a:rPr lang="ru-RU" sz="3600" b="1" i="1" dirty="0">
                <a:solidFill>
                  <a:schemeClr val="tx2">
                    <a:lumMod val="75000"/>
                  </a:schemeClr>
                </a:solidFill>
                <a:latin typeface="Arial"/>
                <a:cs typeface="Arial"/>
              </a:rPr>
            </a:br>
            <a:r>
              <a:rPr lang="ru-RU" sz="4400" b="1" dirty="0">
                <a:solidFill>
                  <a:schemeClr val="tx2">
                    <a:lumMod val="75000"/>
                  </a:schemeClr>
                </a:solidFill>
                <a:latin typeface="Arial"/>
                <a:cs typeface="Arial"/>
              </a:rPr>
              <a:t>Он жив! </a:t>
            </a:r>
            <a:r>
              <a:rPr lang="ru-RU" sz="3600" b="1" i="1" dirty="0">
                <a:solidFill>
                  <a:schemeClr val="tx2">
                    <a:lumMod val="75000"/>
                  </a:schemeClr>
                </a:solidFill>
                <a:latin typeface="Arial"/>
                <a:cs typeface="Arial"/>
              </a:rPr>
              <a:t>Он жив! </a:t>
            </a:r>
            <a:r>
              <a:rPr lang="ru-RU" sz="4400" b="1" dirty="0" smtClean="0">
                <a:solidFill>
                  <a:schemeClr val="tx2">
                    <a:lumMod val="75000"/>
                  </a:schemeClr>
                </a:solidFill>
                <a:latin typeface="Arial"/>
                <a:cs typeface="Arial"/>
              </a:rPr>
              <a:t/>
            </a:r>
            <a:br>
              <a:rPr lang="ru-RU" sz="4400" b="1" dirty="0" smtClean="0">
                <a:solidFill>
                  <a:schemeClr val="tx2">
                    <a:lumMod val="75000"/>
                  </a:schemeClr>
                </a:solidFill>
                <a:latin typeface="Arial"/>
                <a:cs typeface="Arial"/>
              </a:rPr>
            </a:br>
            <a:r>
              <a:rPr lang="ru-RU" sz="4400" b="1" dirty="0" smtClean="0">
                <a:solidFill>
                  <a:schemeClr val="tx2">
                    <a:lumMod val="75000"/>
                  </a:schemeClr>
                </a:solidFill>
                <a:latin typeface="Arial"/>
                <a:cs typeface="Arial"/>
              </a:rPr>
              <a:t>Душа моя поёт,</a:t>
            </a:r>
          </a:p>
          <a:p>
            <a:pPr algn="l" defTabSz="685800">
              <a:buClr>
                <a:srgbClr val="595959"/>
              </a:buClr>
            </a:pPr>
            <a:r>
              <a:rPr lang="ru-RU" sz="4400" b="1" dirty="0" smtClean="0">
                <a:solidFill>
                  <a:schemeClr val="tx2">
                    <a:lumMod val="75000"/>
                  </a:schemeClr>
                </a:solidFill>
                <a:latin typeface="Arial"/>
                <a:cs typeface="Arial"/>
              </a:rPr>
              <a:t>И сердце вторит да,</a:t>
            </a:r>
            <a:br>
              <a:rPr lang="ru-RU" sz="4400" b="1" dirty="0" smtClean="0">
                <a:solidFill>
                  <a:schemeClr val="tx2">
                    <a:lumMod val="75000"/>
                  </a:schemeClr>
                </a:solidFill>
                <a:latin typeface="Arial"/>
                <a:cs typeface="Arial"/>
              </a:rPr>
            </a:br>
            <a:r>
              <a:rPr lang="ru-RU" sz="4400" b="1" dirty="0" smtClean="0">
                <a:solidFill>
                  <a:schemeClr val="tx2">
                    <a:lumMod val="75000"/>
                  </a:schemeClr>
                </a:solidFill>
                <a:latin typeface="Arial"/>
                <a:cs typeface="Arial"/>
              </a:rPr>
              <a:t>Он жив,</a:t>
            </a:r>
          </a:p>
          <a:p>
            <a:pPr algn="l" defTabSz="685800">
              <a:buClr>
                <a:srgbClr val="595959"/>
              </a:buClr>
            </a:pPr>
            <a:r>
              <a:rPr lang="ru-RU" sz="4400" b="1" dirty="0" smtClean="0">
                <a:solidFill>
                  <a:schemeClr val="tx2">
                    <a:lumMod val="75000"/>
                  </a:schemeClr>
                </a:solidFill>
                <a:latin typeface="Arial"/>
                <a:cs typeface="Arial"/>
              </a:rPr>
              <a:t>Ведь Он во мне живёт.</a:t>
            </a:r>
          </a:p>
        </p:txBody>
      </p:sp>
    </p:spTree>
    <p:extLst>
      <p:ext uri="{BB962C8B-B14F-4D97-AF65-F5344CB8AC3E}">
        <p14:creationId xmlns:p14="http://schemas.microsoft.com/office/powerpoint/2010/main" val="2482630705"/>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1015</TotalTime>
  <Words>66</Words>
  <Application>Microsoft Macintosh PowerPoint</Application>
  <PresentationFormat>On-screen Show (16:9)</PresentationFormat>
  <Paragraphs>41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Yulia Lisovaya</cp:lastModifiedBy>
  <cp:revision>84</cp:revision>
  <dcterms:modified xsi:type="dcterms:W3CDTF">2020-10-16T08:37:58Z</dcterms:modified>
</cp:coreProperties>
</file>