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040" r:id="rId2"/>
    <p:sldId id="1048" r:id="rId3"/>
    <p:sldId id="1047" r:id="rId4"/>
    <p:sldId id="1046" r:id="rId5"/>
    <p:sldId id="1045" r:id="rId6"/>
    <p:sldId id="1044" r:id="rId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1038372"/>
            <a:ext cx="640871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слабый робеет</a:t>
            </a:r>
            <a:endParaRPr lang="en-US" sz="66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слабый робеет,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Теряется разум,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среди ночи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Гляжу в небеса.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Проникнуть не смеет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туда глазом,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Постигнуть нет мочи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чудеса!</a:t>
            </a:r>
          </a:p>
        </p:txBody>
      </p:sp>
    </p:spTree>
    <p:extLst>
      <p:ext uri="{BB962C8B-B14F-4D97-AF65-F5344CB8AC3E}">
        <p14:creationId xmlns:p14="http://schemas.microsoft.com/office/powerpoint/2010/main" val="93427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сила без края,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все не случайно,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Творимо, хранимо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Тобой без труда!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тайна святая!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вечная тайна: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– неутомимый,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Творящий всегда!</a:t>
            </a:r>
          </a:p>
        </p:txBody>
      </p:sp>
    </p:spTree>
    <p:extLst>
      <p:ext uri="{BB962C8B-B14F-4D97-AF65-F5344CB8AC3E}">
        <p14:creationId xmlns:p14="http://schemas.microsoft.com/office/powerpoint/2010/main" val="303576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Миры, словно брызги,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 вихре пылинки,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Рассеял в просторе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щедрой рукой.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каждый миг жизни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Букашки, былинки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Наполнен хвалою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движим Тобой.</a:t>
            </a:r>
          </a:p>
        </p:txBody>
      </p:sp>
    </p:spTree>
    <p:extLst>
      <p:ext uri="{BB962C8B-B14F-4D97-AF65-F5344CB8AC3E}">
        <p14:creationId xmlns:p14="http://schemas.microsoft.com/office/powerpoint/2010/main" val="286392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Величье начала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мирозданья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Постичь невозможно!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бы не смог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Поднять покрывало на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 познанья.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непреложно: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всем  - вечный Бог!</a:t>
            </a:r>
          </a:p>
        </p:txBody>
      </p:sp>
    </p:spTree>
    <p:extLst>
      <p:ext uri="{BB962C8B-B14F-4D97-AF65-F5344CB8AC3E}">
        <p14:creationId xmlns:p14="http://schemas.microsoft.com/office/powerpoint/2010/main" val="16388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Хвала Тебе, вечный,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Единый, всесильный,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Достойный хваленья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Премудрый Творец!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добросердечный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любвеобильный,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Прими прославленье, 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50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лагой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Отец!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8429</TotalTime>
  <Words>145</Words>
  <Application>Microsoft Macintosh PowerPoint</Application>
  <PresentationFormat>Экран (4:3)</PresentationFormat>
  <Paragraphs>42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228</cp:revision>
  <dcterms:created xsi:type="dcterms:W3CDTF">2016-09-02T12:17:38Z</dcterms:created>
  <dcterms:modified xsi:type="dcterms:W3CDTF">2020-10-15T21:14:01Z</dcterms:modified>
</cp:coreProperties>
</file>