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5" r:id="rId2"/>
    <p:sldId id="269" r:id="rId3"/>
    <p:sldId id="267" r:id="rId4"/>
    <p:sldId id="268" r:id="rId5"/>
    <p:sldId id="272" r:id="rId6"/>
    <p:sldId id="270" r:id="rId7"/>
    <p:sldId id="273" r:id="rId8"/>
    <p:sldId id="271" r:id="rId9"/>
    <p:sldId id="274" r:id="rId10"/>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615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2052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033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443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6943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16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276237" y="3277558"/>
            <a:ext cx="1113975" cy="1605605"/>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928479" y="474686"/>
            <a:ext cx="7198209"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rPr>
              <a:t>Все радостно пойте и славьте</a:t>
            </a: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482693" y="2785338"/>
            <a:ext cx="1109895" cy="1599724"/>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568673" y="3182860"/>
            <a:ext cx="1163432" cy="1676887"/>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399946" y="877865"/>
            <a:ext cx="6570697"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000" b="1" dirty="0">
                <a:solidFill>
                  <a:schemeClr val="tx1"/>
                </a:solidFill>
                <a:latin typeface="Arial"/>
                <a:ea typeface="+mn-ea"/>
                <a:cs typeface="Arial"/>
              </a:rPr>
              <a:t>Все радостно пойте и славьте</a:t>
            </a:r>
          </a:p>
          <a:p>
            <a:pPr algn="l" defTabSz="685800">
              <a:spcBef>
                <a:spcPts val="1350"/>
              </a:spcBef>
              <a:buClr>
                <a:srgbClr val="595959"/>
              </a:buClr>
            </a:pPr>
            <a:r>
              <a:rPr lang="ru-RU" sz="3000" b="1" dirty="0">
                <a:solidFill>
                  <a:schemeClr val="tx1"/>
                </a:solidFill>
                <a:latin typeface="Arial"/>
                <a:ea typeface="+mn-ea"/>
                <a:cs typeface="Arial"/>
              </a:rPr>
              <a:t>С восторгом Иисуса Христа,</a:t>
            </a:r>
          </a:p>
          <a:p>
            <a:pPr algn="l" defTabSz="685800">
              <a:spcBef>
                <a:spcPts val="1350"/>
              </a:spcBef>
              <a:buClr>
                <a:srgbClr val="595959"/>
              </a:buClr>
            </a:pPr>
            <a:r>
              <a:rPr lang="ru-RU" sz="3000" b="1" dirty="0">
                <a:solidFill>
                  <a:schemeClr val="tx1"/>
                </a:solidFill>
                <a:latin typeface="Arial"/>
                <a:ea typeface="+mn-ea"/>
                <a:cs typeface="Arial"/>
              </a:rPr>
              <a:t>Грехов своих бремя оставьте,</a:t>
            </a:r>
          </a:p>
          <a:p>
            <a:pPr algn="l" defTabSz="685800">
              <a:spcBef>
                <a:spcPts val="1350"/>
              </a:spcBef>
              <a:buClr>
                <a:srgbClr val="595959"/>
              </a:buClr>
            </a:pPr>
            <a:r>
              <a:rPr lang="ru-RU" sz="3000" b="1" dirty="0">
                <a:solidFill>
                  <a:schemeClr val="tx1"/>
                </a:solidFill>
                <a:latin typeface="Arial"/>
                <a:cs typeface="Arial"/>
              </a:rPr>
              <a:t>Он нас искупил навсегда.</a:t>
            </a:r>
          </a:p>
        </p:txBody>
      </p:sp>
    </p:spTree>
    <p:extLst>
      <p:ext uri="{BB962C8B-B14F-4D97-AF65-F5344CB8AC3E}">
        <p14:creationId xmlns:p14="http://schemas.microsoft.com/office/powerpoint/2010/main" val="15446934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2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10400" dirty="0">
                <a:solidFill>
                  <a:schemeClr val="tx1"/>
                </a:solidFill>
                <a:latin typeface="Arial"/>
                <a:ea typeface="+mn-ea"/>
                <a:cs typeface="Arial"/>
              </a:rPr>
              <a:t>Припев: </a:t>
            </a:r>
          </a:p>
          <a:p>
            <a:pPr algn="l" defTabSz="685800">
              <a:spcBef>
                <a:spcPts val="1350"/>
              </a:spcBef>
              <a:buClr>
                <a:srgbClr val="595959"/>
              </a:buClr>
            </a:pPr>
            <a:r>
              <a:rPr lang="ru-RU" sz="10400" b="1" dirty="0">
                <a:solidFill>
                  <a:schemeClr val="tx1"/>
                </a:solidFill>
                <a:latin typeface="Arial"/>
                <a:ea typeface="+mn-ea"/>
                <a:cs typeface="Arial"/>
              </a:rPr>
              <a:t>Все пойте и славьте</a:t>
            </a:r>
          </a:p>
          <a:p>
            <a:pPr algn="l" defTabSz="685800">
              <a:spcBef>
                <a:spcPts val="1350"/>
              </a:spcBef>
              <a:buClr>
                <a:srgbClr val="595959"/>
              </a:buClr>
            </a:pPr>
            <a:r>
              <a:rPr lang="ru-RU" sz="10400" b="1" dirty="0">
                <a:solidFill>
                  <a:schemeClr val="tx1"/>
                </a:solidFill>
                <a:latin typeface="Arial"/>
                <a:ea typeface="+mn-ea"/>
                <a:cs typeface="Arial"/>
              </a:rPr>
              <a:t>(Все радостно пойте и славьте)</a:t>
            </a:r>
          </a:p>
          <a:p>
            <a:pPr algn="l" defTabSz="685800">
              <a:spcBef>
                <a:spcPts val="1350"/>
              </a:spcBef>
              <a:buClr>
                <a:srgbClr val="595959"/>
              </a:buClr>
            </a:pPr>
            <a:r>
              <a:rPr lang="ru-RU" sz="10400" b="1" dirty="0">
                <a:solidFill>
                  <a:schemeClr val="tx1"/>
                </a:solidFill>
                <a:latin typeface="Arial"/>
                <a:ea typeface="+mn-ea"/>
                <a:cs typeface="Arial"/>
              </a:rPr>
              <a:t>С восторгом Иисуса Христа! Христа!</a:t>
            </a:r>
          </a:p>
          <a:p>
            <a:pPr algn="l" defTabSz="685800">
              <a:spcBef>
                <a:spcPts val="1350"/>
              </a:spcBef>
              <a:buClr>
                <a:srgbClr val="595959"/>
              </a:buClr>
            </a:pPr>
            <a:r>
              <a:rPr lang="ru-RU" sz="10400" b="1" dirty="0">
                <a:solidFill>
                  <a:schemeClr val="tx1"/>
                </a:solidFill>
                <a:latin typeface="Arial"/>
                <a:ea typeface="+mn-ea"/>
                <a:cs typeface="Arial"/>
              </a:rPr>
              <a:t>Все пойте и славьте</a:t>
            </a:r>
          </a:p>
          <a:p>
            <a:pPr algn="l" defTabSz="685800">
              <a:spcBef>
                <a:spcPts val="1350"/>
              </a:spcBef>
              <a:buClr>
                <a:srgbClr val="595959"/>
              </a:buClr>
            </a:pPr>
            <a:r>
              <a:rPr lang="ru-RU" sz="10400" b="1" dirty="0">
                <a:solidFill>
                  <a:schemeClr val="tx1"/>
                </a:solidFill>
                <a:latin typeface="Arial"/>
                <a:ea typeface="+mn-ea"/>
                <a:cs typeface="Arial"/>
              </a:rPr>
              <a:t>(Все радостно пойте и славьте)</a:t>
            </a:r>
          </a:p>
          <a:p>
            <a:pPr algn="l" defTabSz="685800">
              <a:spcBef>
                <a:spcPts val="1350"/>
              </a:spcBef>
              <a:buClr>
                <a:srgbClr val="595959"/>
              </a:buClr>
            </a:pPr>
            <a:r>
              <a:rPr lang="ru-RU" sz="10400" b="1" dirty="0">
                <a:solidFill>
                  <a:schemeClr val="tx1"/>
                </a:solidFill>
                <a:latin typeface="Arial"/>
                <a:ea typeface="+mn-ea"/>
                <a:cs typeface="Arial"/>
              </a:rPr>
              <a:t>С восторгом Иисуса Христа! </a:t>
            </a: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r>
              <a:rPr lang="ru-RU" sz="2475" b="1" dirty="0">
                <a:solidFill>
                  <a:schemeClr val="tx1"/>
                </a:solidFill>
                <a:latin typeface="Arial"/>
                <a:ea typeface="+mn-ea"/>
                <a:cs typeface="Arial"/>
              </a:rPr>
              <a:t> </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293929" y="1617825"/>
            <a:ext cx="6835741" cy="366316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000" b="1" dirty="0">
                <a:solidFill>
                  <a:schemeClr val="tx1"/>
                </a:solidFill>
                <a:latin typeface="Arial"/>
                <a:ea typeface="+mn-ea"/>
                <a:cs typeface="Arial"/>
              </a:rPr>
              <a:t>Спаситель Своею любовью</a:t>
            </a:r>
          </a:p>
          <a:p>
            <a:pPr algn="l" defTabSz="685800">
              <a:spcBef>
                <a:spcPts val="1350"/>
              </a:spcBef>
              <a:buClr>
                <a:srgbClr val="595959"/>
              </a:buClr>
            </a:pPr>
            <a:r>
              <a:rPr lang="ru-RU" sz="3000" b="1" dirty="0">
                <a:solidFill>
                  <a:schemeClr val="tx1"/>
                </a:solidFill>
                <a:latin typeface="Arial"/>
                <a:ea typeface="+mn-ea"/>
                <a:cs typeface="Arial"/>
              </a:rPr>
              <a:t>Нас, грешных, простил, оправдал,</a:t>
            </a:r>
          </a:p>
          <a:p>
            <a:pPr algn="l" defTabSz="685800">
              <a:spcBef>
                <a:spcPts val="1350"/>
              </a:spcBef>
              <a:buClr>
                <a:srgbClr val="595959"/>
              </a:buClr>
            </a:pPr>
            <a:r>
              <a:rPr lang="ru-RU" sz="3000" b="1" dirty="0">
                <a:solidFill>
                  <a:schemeClr val="tx1"/>
                </a:solidFill>
                <a:latin typeface="Arial"/>
                <a:ea typeface="+mn-ea"/>
                <a:cs typeface="Arial"/>
              </a:rPr>
              <a:t>Омыл драгоценною Кровью</a:t>
            </a:r>
          </a:p>
          <a:p>
            <a:pPr algn="l" defTabSz="685800">
              <a:spcBef>
                <a:spcPts val="1350"/>
              </a:spcBef>
              <a:buClr>
                <a:srgbClr val="595959"/>
              </a:buClr>
            </a:pPr>
            <a:r>
              <a:rPr lang="ru-RU" sz="3000" b="1" dirty="0">
                <a:solidFill>
                  <a:schemeClr val="tx1"/>
                </a:solidFill>
                <a:latin typeface="Arial"/>
                <a:ea typeface="+mn-ea"/>
                <a:cs typeface="Arial"/>
              </a:rPr>
              <a:t>И счастье навеки нам дал.</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2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10400" dirty="0">
                <a:solidFill>
                  <a:schemeClr val="tx1"/>
                </a:solidFill>
                <a:latin typeface="Arial"/>
                <a:ea typeface="+mn-ea"/>
                <a:cs typeface="Arial"/>
              </a:rPr>
              <a:t>Припев: </a:t>
            </a:r>
          </a:p>
          <a:p>
            <a:pPr algn="l" defTabSz="685800">
              <a:spcBef>
                <a:spcPts val="1350"/>
              </a:spcBef>
              <a:buClr>
                <a:srgbClr val="595959"/>
              </a:buClr>
            </a:pPr>
            <a:r>
              <a:rPr lang="ru-RU" sz="10400" b="1" dirty="0">
                <a:solidFill>
                  <a:schemeClr val="tx1"/>
                </a:solidFill>
                <a:latin typeface="Arial"/>
                <a:ea typeface="+mn-ea"/>
                <a:cs typeface="Arial"/>
              </a:rPr>
              <a:t>Все пойте и славьте</a:t>
            </a:r>
          </a:p>
          <a:p>
            <a:pPr algn="l" defTabSz="685800">
              <a:spcBef>
                <a:spcPts val="1350"/>
              </a:spcBef>
              <a:buClr>
                <a:srgbClr val="595959"/>
              </a:buClr>
            </a:pPr>
            <a:r>
              <a:rPr lang="ru-RU" sz="10400" b="1" dirty="0">
                <a:solidFill>
                  <a:schemeClr val="tx1"/>
                </a:solidFill>
                <a:latin typeface="Arial"/>
                <a:ea typeface="+mn-ea"/>
                <a:cs typeface="Arial"/>
              </a:rPr>
              <a:t>(Все радостно пойте и славьте)</a:t>
            </a:r>
          </a:p>
          <a:p>
            <a:pPr algn="l" defTabSz="685800">
              <a:spcBef>
                <a:spcPts val="1350"/>
              </a:spcBef>
              <a:buClr>
                <a:srgbClr val="595959"/>
              </a:buClr>
            </a:pPr>
            <a:r>
              <a:rPr lang="ru-RU" sz="10400" b="1" dirty="0">
                <a:solidFill>
                  <a:schemeClr val="tx1"/>
                </a:solidFill>
                <a:latin typeface="Arial"/>
                <a:ea typeface="+mn-ea"/>
                <a:cs typeface="Arial"/>
              </a:rPr>
              <a:t>С восторгом Иисуса Христа! Христа!</a:t>
            </a:r>
          </a:p>
          <a:p>
            <a:pPr algn="l" defTabSz="685800">
              <a:spcBef>
                <a:spcPts val="1350"/>
              </a:spcBef>
              <a:buClr>
                <a:srgbClr val="595959"/>
              </a:buClr>
            </a:pPr>
            <a:r>
              <a:rPr lang="ru-RU" sz="10400" b="1" dirty="0">
                <a:solidFill>
                  <a:schemeClr val="tx1"/>
                </a:solidFill>
                <a:latin typeface="Arial"/>
                <a:ea typeface="+mn-ea"/>
                <a:cs typeface="Arial"/>
              </a:rPr>
              <a:t>Все пойте и славьте</a:t>
            </a:r>
          </a:p>
          <a:p>
            <a:pPr algn="l" defTabSz="685800">
              <a:spcBef>
                <a:spcPts val="1350"/>
              </a:spcBef>
              <a:buClr>
                <a:srgbClr val="595959"/>
              </a:buClr>
            </a:pPr>
            <a:r>
              <a:rPr lang="ru-RU" sz="10400" b="1" dirty="0">
                <a:solidFill>
                  <a:schemeClr val="tx1"/>
                </a:solidFill>
                <a:latin typeface="Arial"/>
                <a:ea typeface="+mn-ea"/>
                <a:cs typeface="Arial"/>
              </a:rPr>
              <a:t>(Все радостно пойте и славьте)</a:t>
            </a:r>
          </a:p>
          <a:p>
            <a:pPr algn="l" defTabSz="685800">
              <a:spcBef>
                <a:spcPts val="1350"/>
              </a:spcBef>
              <a:buClr>
                <a:srgbClr val="595959"/>
              </a:buClr>
            </a:pPr>
            <a:r>
              <a:rPr lang="ru-RU" sz="10400" b="1" dirty="0">
                <a:solidFill>
                  <a:schemeClr val="tx1"/>
                </a:solidFill>
                <a:latin typeface="Arial"/>
                <a:ea typeface="+mn-ea"/>
                <a:cs typeface="Arial"/>
              </a:rPr>
              <a:t>С восторгом Иисуса Христа! </a:t>
            </a: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r>
              <a:rPr lang="ru-RU" sz="2475" b="1" dirty="0">
                <a:solidFill>
                  <a:schemeClr val="tx1"/>
                </a:solidFill>
                <a:latin typeface="Arial"/>
                <a:ea typeface="+mn-ea"/>
                <a:cs typeface="Arial"/>
              </a:rPr>
              <a:t> </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5844722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254172" y="1339531"/>
            <a:ext cx="6915254"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000" b="1" dirty="0">
                <a:solidFill>
                  <a:schemeClr val="tx1"/>
                </a:solidFill>
                <a:latin typeface="Arial"/>
                <a:ea typeface="+mn-ea"/>
                <a:cs typeface="Arial"/>
              </a:rPr>
              <a:t>С Ним силу греха побеждаем,</a:t>
            </a:r>
          </a:p>
          <a:p>
            <a:pPr algn="l" defTabSz="685800">
              <a:spcBef>
                <a:spcPts val="1350"/>
              </a:spcBef>
              <a:buClr>
                <a:srgbClr val="595959"/>
              </a:buClr>
            </a:pPr>
            <a:r>
              <a:rPr lang="ru-RU" sz="3000" b="1" dirty="0">
                <a:solidFill>
                  <a:schemeClr val="tx1"/>
                </a:solidFill>
                <a:latin typeface="Arial"/>
                <a:ea typeface="+mn-ea"/>
                <a:cs typeface="Arial"/>
              </a:rPr>
              <a:t>Он нас укрепляет в борьбе,</a:t>
            </a:r>
          </a:p>
          <a:p>
            <a:pPr algn="l" defTabSz="685800">
              <a:spcBef>
                <a:spcPts val="1350"/>
              </a:spcBef>
              <a:buClr>
                <a:srgbClr val="595959"/>
              </a:buClr>
            </a:pPr>
            <a:r>
              <a:rPr lang="ru-RU" sz="3000" b="1" dirty="0">
                <a:solidFill>
                  <a:schemeClr val="tx1"/>
                </a:solidFill>
                <a:latin typeface="Arial"/>
                <a:ea typeface="+mn-ea"/>
                <a:cs typeface="Arial"/>
              </a:rPr>
              <a:t>День встречи с Ним мы ожидаем,</a:t>
            </a:r>
          </a:p>
          <a:p>
            <a:pPr algn="l" defTabSz="685800">
              <a:spcBef>
                <a:spcPts val="1350"/>
              </a:spcBef>
              <a:buClr>
                <a:srgbClr val="595959"/>
              </a:buClr>
            </a:pPr>
            <a:r>
              <a:rPr lang="ru-RU" sz="3000" b="1" dirty="0">
                <a:solidFill>
                  <a:schemeClr val="tx1"/>
                </a:solidFill>
                <a:latin typeface="Arial"/>
                <a:ea typeface="+mn-ea"/>
                <a:cs typeface="Arial"/>
              </a:rPr>
              <a:t>День славы победной в судьбе!</a:t>
            </a:r>
            <a:endParaRPr lang="ru-RU" sz="3000" b="1" dirty="0">
              <a:solidFill>
                <a:schemeClr val="tx1"/>
              </a:solidFill>
              <a:latin typeface="Arial"/>
              <a:cs typeface="Arial"/>
            </a:endParaRPr>
          </a:p>
        </p:txBody>
      </p:sp>
    </p:spTree>
    <p:extLst>
      <p:ext uri="{BB962C8B-B14F-4D97-AF65-F5344CB8AC3E}">
        <p14:creationId xmlns:p14="http://schemas.microsoft.com/office/powerpoint/2010/main" val="24906388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2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10400" dirty="0">
                <a:solidFill>
                  <a:schemeClr val="tx1"/>
                </a:solidFill>
                <a:latin typeface="Arial"/>
                <a:ea typeface="+mn-ea"/>
                <a:cs typeface="Arial"/>
              </a:rPr>
              <a:t>Припев: </a:t>
            </a:r>
          </a:p>
          <a:p>
            <a:pPr algn="l" defTabSz="685800">
              <a:spcBef>
                <a:spcPts val="1350"/>
              </a:spcBef>
              <a:buClr>
                <a:srgbClr val="595959"/>
              </a:buClr>
            </a:pPr>
            <a:r>
              <a:rPr lang="ru-RU" sz="10400" b="1" dirty="0">
                <a:solidFill>
                  <a:schemeClr val="tx1"/>
                </a:solidFill>
                <a:latin typeface="Arial"/>
                <a:ea typeface="+mn-ea"/>
                <a:cs typeface="Arial"/>
              </a:rPr>
              <a:t>Все пойте и славьте</a:t>
            </a:r>
          </a:p>
          <a:p>
            <a:pPr algn="l" defTabSz="685800">
              <a:spcBef>
                <a:spcPts val="1350"/>
              </a:spcBef>
              <a:buClr>
                <a:srgbClr val="595959"/>
              </a:buClr>
            </a:pPr>
            <a:r>
              <a:rPr lang="ru-RU" sz="10400" b="1" dirty="0">
                <a:solidFill>
                  <a:schemeClr val="tx1"/>
                </a:solidFill>
                <a:latin typeface="Arial"/>
                <a:ea typeface="+mn-ea"/>
                <a:cs typeface="Arial"/>
              </a:rPr>
              <a:t>(Все радостно пойте и славьте)</a:t>
            </a:r>
          </a:p>
          <a:p>
            <a:pPr algn="l" defTabSz="685800">
              <a:spcBef>
                <a:spcPts val="1350"/>
              </a:spcBef>
              <a:buClr>
                <a:srgbClr val="595959"/>
              </a:buClr>
            </a:pPr>
            <a:r>
              <a:rPr lang="ru-RU" sz="10400" b="1" dirty="0">
                <a:solidFill>
                  <a:schemeClr val="tx1"/>
                </a:solidFill>
                <a:latin typeface="Arial"/>
                <a:ea typeface="+mn-ea"/>
                <a:cs typeface="Arial"/>
              </a:rPr>
              <a:t>С восторгом Иисуса Христа! Христа!</a:t>
            </a:r>
          </a:p>
          <a:p>
            <a:pPr algn="l" defTabSz="685800">
              <a:spcBef>
                <a:spcPts val="1350"/>
              </a:spcBef>
              <a:buClr>
                <a:srgbClr val="595959"/>
              </a:buClr>
            </a:pPr>
            <a:r>
              <a:rPr lang="ru-RU" sz="10400" b="1" dirty="0">
                <a:solidFill>
                  <a:schemeClr val="tx1"/>
                </a:solidFill>
                <a:latin typeface="Arial"/>
                <a:ea typeface="+mn-ea"/>
                <a:cs typeface="Arial"/>
              </a:rPr>
              <a:t>Все пойте и славьте</a:t>
            </a:r>
          </a:p>
          <a:p>
            <a:pPr algn="l" defTabSz="685800">
              <a:spcBef>
                <a:spcPts val="1350"/>
              </a:spcBef>
              <a:buClr>
                <a:srgbClr val="595959"/>
              </a:buClr>
            </a:pPr>
            <a:r>
              <a:rPr lang="ru-RU" sz="10400" b="1" dirty="0">
                <a:solidFill>
                  <a:schemeClr val="tx1"/>
                </a:solidFill>
                <a:latin typeface="Arial"/>
                <a:ea typeface="+mn-ea"/>
                <a:cs typeface="Arial"/>
              </a:rPr>
              <a:t>(Все радостно пойте и славьте)</a:t>
            </a:r>
          </a:p>
          <a:p>
            <a:pPr algn="l" defTabSz="685800">
              <a:spcBef>
                <a:spcPts val="1350"/>
              </a:spcBef>
              <a:buClr>
                <a:srgbClr val="595959"/>
              </a:buClr>
            </a:pPr>
            <a:r>
              <a:rPr lang="ru-RU" sz="10400" b="1" dirty="0">
                <a:solidFill>
                  <a:schemeClr val="tx1"/>
                </a:solidFill>
                <a:latin typeface="Arial"/>
                <a:ea typeface="+mn-ea"/>
                <a:cs typeface="Arial"/>
              </a:rPr>
              <a:t>С восторгом Иисуса Христа! </a:t>
            </a: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r>
              <a:rPr lang="ru-RU" sz="2475" b="1" dirty="0">
                <a:solidFill>
                  <a:schemeClr val="tx1"/>
                </a:solidFill>
                <a:latin typeface="Arial"/>
                <a:ea typeface="+mn-ea"/>
                <a:cs typeface="Arial"/>
              </a:rPr>
              <a:t> </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23758292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346938" y="1273270"/>
            <a:ext cx="6769480"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000" b="1" dirty="0">
                <a:solidFill>
                  <a:schemeClr val="tx1"/>
                </a:solidFill>
                <a:latin typeface="Arial"/>
                <a:ea typeface="+mn-ea"/>
                <a:cs typeface="Arial"/>
              </a:rPr>
              <a:t>Все с радостью </a:t>
            </a:r>
          </a:p>
          <a:p>
            <a:pPr algn="l" defTabSz="685800">
              <a:spcBef>
                <a:spcPts val="1350"/>
              </a:spcBef>
              <a:buClr>
                <a:srgbClr val="595959"/>
              </a:buClr>
            </a:pPr>
            <a:r>
              <a:rPr lang="ru-RU" sz="3000" b="1" dirty="0">
                <a:solidFill>
                  <a:schemeClr val="tx1"/>
                </a:solidFill>
                <a:latin typeface="Arial"/>
                <a:ea typeface="+mn-ea"/>
                <a:cs typeface="Arial"/>
              </a:rPr>
              <a:t>                в сердце воспойте</a:t>
            </a:r>
          </a:p>
          <a:p>
            <a:pPr algn="l" defTabSz="685800">
              <a:spcBef>
                <a:spcPts val="1350"/>
              </a:spcBef>
              <a:buClr>
                <a:srgbClr val="595959"/>
              </a:buClr>
            </a:pPr>
            <a:r>
              <a:rPr lang="ru-RU" sz="3000" b="1" dirty="0">
                <a:solidFill>
                  <a:schemeClr val="tx1"/>
                </a:solidFill>
                <a:latin typeface="Arial"/>
                <a:ea typeface="+mn-ea"/>
                <a:cs typeface="Arial"/>
              </a:rPr>
              <a:t>Предвечную славу Творцу,</a:t>
            </a:r>
          </a:p>
          <a:p>
            <a:pPr algn="l" defTabSz="685800">
              <a:spcBef>
                <a:spcPts val="1350"/>
              </a:spcBef>
              <a:buClr>
                <a:srgbClr val="595959"/>
              </a:buClr>
            </a:pPr>
            <a:r>
              <a:rPr lang="ru-RU" sz="3000" b="1" dirty="0">
                <a:solidFill>
                  <a:schemeClr val="tx1"/>
                </a:solidFill>
                <a:latin typeface="Arial"/>
                <a:ea typeface="+mn-ea"/>
                <a:cs typeface="Arial"/>
              </a:rPr>
              <a:t>Сердце Богу Духу откройте,</a:t>
            </a:r>
          </a:p>
          <a:p>
            <a:pPr algn="l" defTabSz="685800">
              <a:spcBef>
                <a:spcPts val="1350"/>
              </a:spcBef>
              <a:buClr>
                <a:srgbClr val="595959"/>
              </a:buClr>
            </a:pPr>
            <a:r>
              <a:rPr lang="ru-RU" sz="3000" b="1" dirty="0">
                <a:solidFill>
                  <a:schemeClr val="tx1"/>
                </a:solidFill>
                <a:latin typeface="Arial"/>
                <a:ea typeface="+mn-ea"/>
                <a:cs typeface="Arial"/>
              </a:rPr>
              <a:t>И Сыну, и Богу Отцу!</a:t>
            </a:r>
            <a:endParaRPr lang="ru-RU" sz="3000" b="1" dirty="0">
              <a:solidFill>
                <a:schemeClr val="tx1"/>
              </a:solidFill>
              <a:latin typeface="Arial"/>
              <a:cs typeface="Arial"/>
            </a:endParaRPr>
          </a:p>
        </p:txBody>
      </p:sp>
    </p:spTree>
    <p:extLst>
      <p:ext uri="{BB962C8B-B14F-4D97-AF65-F5344CB8AC3E}">
        <p14:creationId xmlns:p14="http://schemas.microsoft.com/office/powerpoint/2010/main" val="29421959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2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10400" dirty="0">
                <a:solidFill>
                  <a:schemeClr val="tx1"/>
                </a:solidFill>
                <a:latin typeface="Arial"/>
                <a:ea typeface="+mn-ea"/>
                <a:cs typeface="Arial"/>
              </a:rPr>
              <a:t>Припев: </a:t>
            </a:r>
          </a:p>
          <a:p>
            <a:pPr algn="l" defTabSz="685800">
              <a:spcBef>
                <a:spcPts val="1350"/>
              </a:spcBef>
              <a:buClr>
                <a:srgbClr val="595959"/>
              </a:buClr>
            </a:pPr>
            <a:r>
              <a:rPr lang="ru-RU" sz="10400" b="1" dirty="0">
                <a:solidFill>
                  <a:schemeClr val="tx1"/>
                </a:solidFill>
                <a:latin typeface="Arial"/>
                <a:ea typeface="+mn-ea"/>
                <a:cs typeface="Arial"/>
              </a:rPr>
              <a:t>Все пойте и славьте</a:t>
            </a:r>
          </a:p>
          <a:p>
            <a:pPr algn="l" defTabSz="685800">
              <a:spcBef>
                <a:spcPts val="1350"/>
              </a:spcBef>
              <a:buClr>
                <a:srgbClr val="595959"/>
              </a:buClr>
            </a:pPr>
            <a:r>
              <a:rPr lang="ru-RU" sz="10400" b="1" dirty="0">
                <a:solidFill>
                  <a:schemeClr val="tx1"/>
                </a:solidFill>
                <a:latin typeface="Arial"/>
                <a:ea typeface="+mn-ea"/>
                <a:cs typeface="Arial"/>
              </a:rPr>
              <a:t>(Все радостно пойте и славьте)</a:t>
            </a:r>
          </a:p>
          <a:p>
            <a:pPr algn="l" defTabSz="685800">
              <a:spcBef>
                <a:spcPts val="1350"/>
              </a:spcBef>
              <a:buClr>
                <a:srgbClr val="595959"/>
              </a:buClr>
            </a:pPr>
            <a:r>
              <a:rPr lang="ru-RU" sz="10400" b="1" dirty="0">
                <a:solidFill>
                  <a:schemeClr val="tx1"/>
                </a:solidFill>
                <a:latin typeface="Arial"/>
                <a:ea typeface="+mn-ea"/>
                <a:cs typeface="Arial"/>
              </a:rPr>
              <a:t>С восторгом Иисуса Христа! Христа!</a:t>
            </a:r>
          </a:p>
          <a:p>
            <a:pPr algn="l" defTabSz="685800">
              <a:spcBef>
                <a:spcPts val="1350"/>
              </a:spcBef>
              <a:buClr>
                <a:srgbClr val="595959"/>
              </a:buClr>
            </a:pPr>
            <a:r>
              <a:rPr lang="ru-RU" sz="10400" b="1" dirty="0">
                <a:solidFill>
                  <a:schemeClr val="tx1"/>
                </a:solidFill>
                <a:latin typeface="Arial"/>
                <a:ea typeface="+mn-ea"/>
                <a:cs typeface="Arial"/>
              </a:rPr>
              <a:t>Все пойте и славьте</a:t>
            </a:r>
          </a:p>
          <a:p>
            <a:pPr algn="l" defTabSz="685800">
              <a:spcBef>
                <a:spcPts val="1350"/>
              </a:spcBef>
              <a:buClr>
                <a:srgbClr val="595959"/>
              </a:buClr>
            </a:pPr>
            <a:r>
              <a:rPr lang="ru-RU" sz="10400" b="1" dirty="0">
                <a:solidFill>
                  <a:schemeClr val="tx1"/>
                </a:solidFill>
                <a:latin typeface="Arial"/>
                <a:ea typeface="+mn-ea"/>
                <a:cs typeface="Arial"/>
              </a:rPr>
              <a:t>(Все радостно пойте и славьте)</a:t>
            </a:r>
          </a:p>
          <a:p>
            <a:pPr algn="l" defTabSz="685800">
              <a:spcBef>
                <a:spcPts val="1350"/>
              </a:spcBef>
              <a:buClr>
                <a:srgbClr val="595959"/>
              </a:buClr>
            </a:pPr>
            <a:r>
              <a:rPr lang="ru-RU" sz="10400" b="1" dirty="0">
                <a:solidFill>
                  <a:schemeClr val="tx1"/>
                </a:solidFill>
                <a:latin typeface="Arial"/>
                <a:ea typeface="+mn-ea"/>
                <a:cs typeface="Arial"/>
              </a:rPr>
              <a:t>С восторгом Иисуса Христа! </a:t>
            </a: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r>
              <a:rPr lang="ru-RU" sz="2475" b="1" dirty="0">
                <a:solidFill>
                  <a:schemeClr val="tx1"/>
                </a:solidFill>
                <a:latin typeface="Arial"/>
                <a:ea typeface="+mn-ea"/>
                <a:cs typeface="Arial"/>
              </a:rPr>
              <a:t> </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25389582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988</TotalTime>
  <Words>241</Words>
  <Application>Microsoft Macintosh PowerPoint</Application>
  <PresentationFormat>Экран (16:9)</PresentationFormat>
  <Paragraphs>54</Paragraphs>
  <Slides>9</Slides>
  <Notes>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9</vt:i4>
      </vt:variant>
    </vt:vector>
  </HeadingPairs>
  <TitlesOfParts>
    <vt:vector size="20"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76</cp:revision>
  <dcterms:modified xsi:type="dcterms:W3CDTF">2020-10-15T21:26:03Z</dcterms:modified>
</cp:coreProperties>
</file>