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65" r:id="rId2"/>
    <p:sldId id="269" r:id="rId3"/>
    <p:sldId id="267" r:id="rId4"/>
    <p:sldId id="270" r:id="rId5"/>
    <p:sldId id="276" r:id="rId6"/>
    <p:sldId id="271" r:id="rId7"/>
    <p:sldId id="277" r:id="rId8"/>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xmlns="">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82"/>
    <p:restoredTop sz="75172" autoAdjust="0"/>
  </p:normalViewPr>
  <p:slideViewPr>
    <p:cSldViewPr snapToGrid="0" snapToObjects="1">
      <p:cViewPr varScale="1">
        <p:scale>
          <a:sx n="67" d="100"/>
          <a:sy n="67" d="100"/>
        </p:scale>
        <p:origin x="-1458" y="-90"/>
      </p:cViewPr>
      <p:guideLst>
        <p:guide orient="horz" pos="762"/>
        <p:guide pos="2413"/>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xmlns=""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cstate="print"/>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cstate="print"/>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cstate="print"/>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e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xmlns="">
                  <a14:imgLayer r:embed="rId7">
                    <a14:imgEffect>
                      <a14:colorTemperature colorTemp="5900"/>
                    </a14:imgEffect>
                  </a14:imgLayer>
                </a14:imgProps>
              </a:ext>
              <a:ext uri="{28A0092B-C50C-407E-A947-70E740481C1C}">
                <a14:useLocalDpi xmlns:a14="http://schemas.microsoft.com/office/drawing/2010/main" xmlns=""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xmlns="" id="{E4438512-FB30-8240-9BEE-8A05FE64B54F}"/>
              </a:ext>
            </a:extLst>
          </p:cNvPr>
          <p:cNvSpPr txBox="1">
            <a:spLocks/>
          </p:cNvSpPr>
          <p:nvPr/>
        </p:nvSpPr>
        <p:spPr>
          <a:xfrm>
            <a:off x="1941816" y="330917"/>
            <a:ext cx="5852741"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defRPr sz="11100" b="1" i="0">
                <a:solidFill>
                  <a:srgbClr val="FEBF2E"/>
                </a:solidFill>
                <a:latin typeface="Calibri"/>
                <a:ea typeface="Calibri"/>
                <a:cs typeface="Calibri"/>
                <a:sym typeface="Calibri"/>
              </a:defRPr>
            </a:pPr>
            <a:r>
              <a:rPr lang="bg-BG" sz="6000" b="1" dirty="0" smtClean="0">
                <a:solidFill>
                  <a:schemeClr val="tx1">
                    <a:lumMod val="95000"/>
                    <a:lumOff val="5000"/>
                  </a:schemeClr>
                </a:solidFill>
                <a:latin typeface="Arial" panose="020B0604020202020204" pitchFamily="34" charset="0"/>
                <a:ea typeface="Calibri"/>
                <a:cs typeface="Arial" panose="020B0604020202020204" pitchFamily="34" charset="0"/>
                <a:sym typeface="Calibri"/>
              </a:rPr>
              <a:t>Он умер </a:t>
            </a:r>
          </a:p>
          <a:p>
            <a:pPr marL="0" indent="0">
              <a:lnSpc>
                <a:spcPct val="70000"/>
              </a:lnSpc>
              <a:buNone/>
              <a:defRPr sz="11100" b="1" i="0">
                <a:solidFill>
                  <a:srgbClr val="FEBF2E"/>
                </a:solidFill>
                <a:latin typeface="Calibri"/>
                <a:ea typeface="Calibri"/>
                <a:cs typeface="Calibri"/>
                <a:sym typeface="Calibri"/>
              </a:defRPr>
            </a:pPr>
            <a:r>
              <a:rPr lang="bg-BG" sz="6000" b="1" dirty="0" smtClean="0">
                <a:solidFill>
                  <a:schemeClr val="tx1">
                    <a:lumMod val="95000"/>
                    <a:lumOff val="5000"/>
                  </a:schemeClr>
                </a:solidFill>
                <a:latin typeface="Arial" panose="020B0604020202020204" pitchFamily="34" charset="0"/>
                <a:ea typeface="Calibri"/>
                <a:cs typeface="Arial" panose="020B0604020202020204" pitchFamily="34" charset="0"/>
                <a:sym typeface="Calibri"/>
              </a:rPr>
              <a:t>        за меня</a:t>
            </a:r>
            <a:endParaRPr lang="bg-BG" sz="6000" b="1" dirty="0">
              <a:solidFill>
                <a:schemeClr val="tx1">
                  <a:lumMod val="95000"/>
                  <a:lumOff val="5000"/>
                </a:schemeClr>
              </a:solidFill>
              <a:latin typeface="Arial" panose="020B0604020202020204" pitchFamily="34" charset="0"/>
              <a:ea typeface="Calibri"/>
              <a:cs typeface="Arial" panose="020B0604020202020204" pitchFamily="34" charset="0"/>
              <a:sym typeface="Calibri"/>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xmlns="">
                  <a14:imgLayer r:embed="rId9">
                    <a14:imgEffect>
                      <a14:colorTemperature colorTemp="5900"/>
                    </a14:imgEffect>
                    <a14:imgEffect>
                      <a14:saturation sat="400000"/>
                    </a14:imgEffect>
                  </a14:imgLayer>
                </a14:imgProps>
              </a:ext>
              <a:ext uri="{28A0092B-C50C-407E-A947-70E740481C1C}">
                <a14:useLocalDpi xmlns:a14="http://schemas.microsoft.com/office/drawing/2010/main" xmlns=""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xmlns="">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xmlns="" val="10666022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965771" y="451635"/>
            <a:ext cx="7523385"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400" b="1" dirty="0" smtClean="0">
                <a:solidFill>
                  <a:schemeClr val="tx1"/>
                </a:solidFill>
                <a:latin typeface="Arial"/>
                <a:ea typeface="+mn-ea"/>
                <a:cs typeface="Arial"/>
              </a:rPr>
              <a:t>Спаситель мне сказал: </a:t>
            </a:r>
          </a:p>
          <a:p>
            <a:pPr algn="l" defTabSz="685800">
              <a:spcBef>
                <a:spcPts val="1350"/>
              </a:spcBef>
              <a:buClr>
                <a:srgbClr val="595959"/>
              </a:buClr>
            </a:pPr>
            <a:r>
              <a:rPr lang="ru-RU" sz="4400" b="1" dirty="0" smtClean="0">
                <a:solidFill>
                  <a:schemeClr val="tx1"/>
                </a:solidFill>
                <a:latin typeface="Arial"/>
                <a:ea typeface="+mn-ea"/>
                <a:cs typeface="Arial"/>
              </a:rPr>
              <a:t>«Вес дел ничтожно мал,</a:t>
            </a:r>
          </a:p>
          <a:p>
            <a:pPr algn="l" defTabSz="685800">
              <a:spcBef>
                <a:spcPts val="1350"/>
              </a:spcBef>
              <a:buClr>
                <a:srgbClr val="595959"/>
              </a:buClr>
            </a:pPr>
            <a:r>
              <a:rPr lang="ru-RU" sz="4400" b="1" dirty="0" smtClean="0">
                <a:solidFill>
                  <a:schemeClr val="tx1"/>
                </a:solidFill>
                <a:latin typeface="Arial"/>
                <a:ea typeface="+mn-ea"/>
                <a:cs typeface="Arial"/>
              </a:rPr>
              <a:t>Сила дел невелика- </a:t>
            </a:r>
          </a:p>
          <a:p>
            <a:pPr algn="l" defTabSz="685800">
              <a:spcBef>
                <a:spcPts val="1350"/>
              </a:spcBef>
              <a:buClr>
                <a:srgbClr val="595959"/>
              </a:buClr>
            </a:pPr>
            <a:r>
              <a:rPr lang="ru-RU" sz="4400" b="1" dirty="0" smtClean="0">
                <a:solidFill>
                  <a:schemeClr val="tx1"/>
                </a:solidFill>
                <a:latin typeface="Arial"/>
                <a:ea typeface="+mn-ea"/>
                <a:cs typeface="Arial"/>
              </a:rPr>
              <a:t>П</a:t>
            </a:r>
            <a:r>
              <a:rPr lang="ru-RU" sz="4400" b="1" dirty="0" smtClean="0">
                <a:solidFill>
                  <a:schemeClr val="tx1"/>
                </a:solidFill>
                <a:latin typeface="Arial"/>
                <a:ea typeface="+mn-ea"/>
                <a:cs typeface="Arial"/>
              </a:rPr>
              <a:t>олагайся </a:t>
            </a:r>
            <a:r>
              <a:rPr lang="ru-RU" sz="4400" b="1" dirty="0" smtClean="0">
                <a:solidFill>
                  <a:schemeClr val="tx1"/>
                </a:solidFill>
                <a:latin typeface="Arial"/>
                <a:ea typeface="+mn-ea"/>
                <a:cs typeface="Arial"/>
              </a:rPr>
              <a:t>на Меня!»</a:t>
            </a:r>
            <a:endParaRPr lang="ru-RU" sz="4400" b="1" dirty="0">
              <a:solidFill>
                <a:schemeClr val="tx1"/>
              </a:solidFill>
              <a:latin typeface="Arial"/>
              <a:cs typeface="Arial"/>
            </a:endParaRPr>
          </a:p>
        </p:txBody>
      </p:sp>
    </p:spTree>
    <p:extLst>
      <p:ext uri="{BB962C8B-B14F-4D97-AF65-F5344CB8AC3E}">
        <p14:creationId xmlns:p14="http://schemas.microsoft.com/office/powerpoint/2010/main" xmlns="" val="14859494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2065103" y="713478"/>
            <a:ext cx="6965879"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fontScale="92500" lnSpcReduction="1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000" b="1" dirty="0">
                <a:solidFill>
                  <a:schemeClr val="tx1"/>
                </a:solidFill>
                <a:latin typeface="Arial"/>
                <a:ea typeface="+mn-ea"/>
                <a:cs typeface="Arial"/>
              </a:rPr>
              <a:t>Припев: </a:t>
            </a:r>
          </a:p>
          <a:p>
            <a:pPr algn="l" defTabSz="685800">
              <a:spcBef>
                <a:spcPts val="1350"/>
              </a:spcBef>
              <a:buClr>
                <a:srgbClr val="595959"/>
              </a:buClr>
            </a:pPr>
            <a:r>
              <a:rPr lang="ru-RU" sz="4000" b="1" dirty="0" smtClean="0">
                <a:solidFill>
                  <a:schemeClr val="tx1"/>
                </a:solidFill>
                <a:latin typeface="Arial"/>
                <a:ea typeface="+mn-ea"/>
                <a:cs typeface="Arial"/>
              </a:rPr>
              <a:t>Смертью оплатил </a:t>
            </a:r>
          </a:p>
          <a:p>
            <a:pPr algn="l" defTabSz="685800">
              <a:spcBef>
                <a:spcPts val="1350"/>
              </a:spcBef>
              <a:buClr>
                <a:srgbClr val="595959"/>
              </a:buClr>
            </a:pPr>
            <a:r>
              <a:rPr lang="ru-RU" sz="4000" b="1" dirty="0" smtClean="0">
                <a:solidFill>
                  <a:schemeClr val="tx1"/>
                </a:solidFill>
                <a:latin typeface="Arial"/>
                <a:ea typeface="+mn-ea"/>
                <a:cs typeface="Arial"/>
              </a:rPr>
              <a:t>В</a:t>
            </a:r>
            <a:r>
              <a:rPr lang="ru-RU" sz="4000" b="1" dirty="0" smtClean="0">
                <a:solidFill>
                  <a:schemeClr val="tx1"/>
                </a:solidFill>
                <a:latin typeface="Arial"/>
                <a:ea typeface="+mn-ea"/>
                <a:cs typeface="Arial"/>
              </a:rPr>
              <a:t>се </a:t>
            </a:r>
            <a:r>
              <a:rPr lang="ru-RU" sz="4000" b="1" dirty="0" smtClean="0">
                <a:solidFill>
                  <a:schemeClr val="tx1"/>
                </a:solidFill>
                <a:latin typeface="Arial"/>
                <a:ea typeface="+mn-ea"/>
                <a:cs typeface="Arial"/>
              </a:rPr>
              <a:t>мои грехи.</a:t>
            </a:r>
          </a:p>
          <a:p>
            <a:pPr algn="l" defTabSz="685800">
              <a:spcBef>
                <a:spcPts val="1350"/>
              </a:spcBef>
              <a:buClr>
                <a:srgbClr val="595959"/>
              </a:buClr>
            </a:pPr>
            <a:r>
              <a:rPr lang="ru-RU" sz="4000" b="1" dirty="0" smtClean="0">
                <a:solidFill>
                  <a:schemeClr val="tx1"/>
                </a:solidFill>
                <a:latin typeface="Arial"/>
                <a:ea typeface="+mn-ea"/>
                <a:cs typeface="Arial"/>
              </a:rPr>
              <a:t>Мой Спаситель, Божий Сын,</a:t>
            </a:r>
          </a:p>
          <a:p>
            <a:pPr algn="l" defTabSz="685800">
              <a:spcBef>
                <a:spcPts val="1350"/>
              </a:spcBef>
              <a:buClr>
                <a:srgbClr val="595959"/>
              </a:buClr>
            </a:pPr>
            <a:r>
              <a:rPr lang="ru-RU" sz="4000" b="1" dirty="0" smtClean="0">
                <a:solidFill>
                  <a:schemeClr val="tx1"/>
                </a:solidFill>
                <a:latin typeface="Arial"/>
                <a:ea typeface="+mn-ea"/>
                <a:cs typeface="Arial"/>
              </a:rPr>
              <a:t>Он жизнь мне подарил!</a:t>
            </a:r>
            <a:endParaRPr lang="ru-RU" sz="4000" b="1" dirty="0">
              <a:solidFill>
                <a:schemeClr val="tx1"/>
              </a:solidFill>
              <a:latin typeface="Arial"/>
              <a:ea typeface="+mn-ea"/>
              <a:cs typeface="Arial"/>
            </a:endParaRP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xmlns="" val="294026252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965771" y="451635"/>
            <a:ext cx="7523385"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400" b="1" dirty="0" smtClean="0">
                <a:solidFill>
                  <a:schemeClr val="tx1"/>
                </a:solidFill>
                <a:latin typeface="Arial"/>
                <a:ea typeface="+mn-ea"/>
                <a:cs typeface="Arial"/>
              </a:rPr>
              <a:t>Только вера в благодать </a:t>
            </a:r>
          </a:p>
          <a:p>
            <a:pPr algn="l" defTabSz="685800">
              <a:spcBef>
                <a:spcPts val="1350"/>
              </a:spcBef>
              <a:buClr>
                <a:srgbClr val="595959"/>
              </a:buClr>
            </a:pPr>
            <a:r>
              <a:rPr lang="ru-RU" sz="4400" b="1" dirty="0" smtClean="0">
                <a:solidFill>
                  <a:schemeClr val="tx1"/>
                </a:solidFill>
                <a:latin typeface="Arial"/>
                <a:ea typeface="+mn-ea"/>
                <a:cs typeface="Arial"/>
              </a:rPr>
              <a:t>С</a:t>
            </a:r>
            <a:r>
              <a:rPr lang="ru-RU" sz="4400" b="1" dirty="0" smtClean="0">
                <a:solidFill>
                  <a:schemeClr val="tx1"/>
                </a:solidFill>
                <a:latin typeface="Arial"/>
                <a:ea typeface="+mn-ea"/>
                <a:cs typeface="Arial"/>
              </a:rPr>
              <a:t>пособна </a:t>
            </a:r>
            <a:r>
              <a:rPr lang="ru-RU" sz="4400" b="1" dirty="0" smtClean="0">
                <a:solidFill>
                  <a:schemeClr val="tx1"/>
                </a:solidFill>
                <a:latin typeface="Arial"/>
                <a:ea typeface="+mn-ea"/>
                <a:cs typeface="Arial"/>
              </a:rPr>
              <a:t>сердцу дать</a:t>
            </a:r>
          </a:p>
          <a:p>
            <a:pPr algn="l" defTabSz="685800">
              <a:spcBef>
                <a:spcPts val="1350"/>
              </a:spcBef>
              <a:buClr>
                <a:srgbClr val="595959"/>
              </a:buClr>
            </a:pPr>
            <a:r>
              <a:rPr lang="ru-RU" sz="4400" b="1" dirty="0" smtClean="0">
                <a:solidFill>
                  <a:schemeClr val="tx1"/>
                </a:solidFill>
                <a:latin typeface="Arial"/>
                <a:ea typeface="+mn-ea"/>
                <a:cs typeface="Arial"/>
              </a:rPr>
              <a:t>Ценой Крови святой</a:t>
            </a:r>
          </a:p>
          <a:p>
            <a:pPr algn="l" defTabSz="685800">
              <a:spcBef>
                <a:spcPts val="1350"/>
              </a:spcBef>
              <a:buClr>
                <a:srgbClr val="595959"/>
              </a:buClr>
            </a:pPr>
            <a:r>
              <a:rPr lang="ru-RU" sz="4400" b="1" dirty="0" smtClean="0">
                <a:solidFill>
                  <a:schemeClr val="tx1"/>
                </a:solidFill>
                <a:latin typeface="Arial"/>
                <a:ea typeface="+mn-ea"/>
                <a:cs typeface="Arial"/>
              </a:rPr>
              <a:t>П</a:t>
            </a:r>
            <a:r>
              <a:rPr lang="ru-RU" sz="4400" b="1" dirty="0" smtClean="0">
                <a:solidFill>
                  <a:schemeClr val="tx1"/>
                </a:solidFill>
                <a:latin typeface="Arial"/>
                <a:ea typeface="+mn-ea"/>
                <a:cs typeface="Arial"/>
              </a:rPr>
              <a:t>рощенье </a:t>
            </a:r>
            <a:r>
              <a:rPr lang="ru-RU" sz="4400" b="1" dirty="0" smtClean="0">
                <a:solidFill>
                  <a:schemeClr val="tx1"/>
                </a:solidFill>
                <a:latin typeface="Arial"/>
                <a:ea typeface="+mn-ea"/>
                <a:cs typeface="Arial"/>
              </a:rPr>
              <a:t>и покой.</a:t>
            </a:r>
            <a:endParaRPr lang="ru-RU" sz="4400" b="1" dirty="0">
              <a:solidFill>
                <a:schemeClr val="tx1"/>
              </a:solidFill>
              <a:latin typeface="Arial"/>
              <a:cs typeface="Arial"/>
            </a:endParaRPr>
          </a:p>
        </p:txBody>
      </p:sp>
    </p:spTree>
    <p:extLst>
      <p:ext uri="{BB962C8B-B14F-4D97-AF65-F5344CB8AC3E}">
        <p14:creationId xmlns:p14="http://schemas.microsoft.com/office/powerpoint/2010/main" xmlns="" val="148594947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2065103" y="713478"/>
            <a:ext cx="6965879"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fontScale="92500" lnSpcReduction="1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000" b="1" dirty="0">
                <a:solidFill>
                  <a:schemeClr val="tx1"/>
                </a:solidFill>
                <a:latin typeface="Arial"/>
                <a:ea typeface="+mn-ea"/>
                <a:cs typeface="Arial"/>
              </a:rPr>
              <a:t>Припев: </a:t>
            </a:r>
          </a:p>
          <a:p>
            <a:pPr algn="l" defTabSz="685800">
              <a:spcBef>
                <a:spcPts val="1350"/>
              </a:spcBef>
              <a:buClr>
                <a:srgbClr val="595959"/>
              </a:buClr>
            </a:pPr>
            <a:r>
              <a:rPr lang="ru-RU" sz="4000" b="1" dirty="0" smtClean="0">
                <a:solidFill>
                  <a:schemeClr val="tx1"/>
                </a:solidFill>
                <a:latin typeface="Arial"/>
                <a:ea typeface="+mn-ea"/>
                <a:cs typeface="Arial"/>
              </a:rPr>
              <a:t>Смертью оплатил </a:t>
            </a:r>
          </a:p>
          <a:p>
            <a:pPr algn="l" defTabSz="685800">
              <a:spcBef>
                <a:spcPts val="1350"/>
              </a:spcBef>
              <a:buClr>
                <a:srgbClr val="595959"/>
              </a:buClr>
            </a:pPr>
            <a:r>
              <a:rPr lang="ru-RU" sz="4000" b="1" dirty="0" smtClean="0">
                <a:solidFill>
                  <a:schemeClr val="tx1"/>
                </a:solidFill>
                <a:latin typeface="Arial"/>
                <a:ea typeface="+mn-ea"/>
                <a:cs typeface="Arial"/>
              </a:rPr>
              <a:t>В</a:t>
            </a:r>
            <a:r>
              <a:rPr lang="ru-RU" sz="4000" b="1" dirty="0" smtClean="0">
                <a:solidFill>
                  <a:schemeClr val="tx1"/>
                </a:solidFill>
                <a:latin typeface="Arial"/>
                <a:ea typeface="+mn-ea"/>
                <a:cs typeface="Arial"/>
              </a:rPr>
              <a:t>се </a:t>
            </a:r>
            <a:r>
              <a:rPr lang="ru-RU" sz="4000" b="1" dirty="0" smtClean="0">
                <a:solidFill>
                  <a:schemeClr val="tx1"/>
                </a:solidFill>
                <a:latin typeface="Arial"/>
                <a:ea typeface="+mn-ea"/>
                <a:cs typeface="Arial"/>
              </a:rPr>
              <a:t>мои грехи.</a:t>
            </a:r>
          </a:p>
          <a:p>
            <a:pPr algn="l" defTabSz="685800">
              <a:spcBef>
                <a:spcPts val="1350"/>
              </a:spcBef>
              <a:buClr>
                <a:srgbClr val="595959"/>
              </a:buClr>
            </a:pPr>
            <a:r>
              <a:rPr lang="ru-RU" sz="4000" b="1" dirty="0" smtClean="0">
                <a:solidFill>
                  <a:schemeClr val="tx1"/>
                </a:solidFill>
                <a:latin typeface="Arial"/>
                <a:ea typeface="+mn-ea"/>
                <a:cs typeface="Arial"/>
              </a:rPr>
              <a:t>Мой Спаситель, Божий Сын,</a:t>
            </a:r>
          </a:p>
          <a:p>
            <a:pPr algn="l" defTabSz="685800">
              <a:spcBef>
                <a:spcPts val="1350"/>
              </a:spcBef>
              <a:buClr>
                <a:srgbClr val="595959"/>
              </a:buClr>
            </a:pPr>
            <a:r>
              <a:rPr lang="ru-RU" sz="4000" b="1" dirty="0" smtClean="0">
                <a:solidFill>
                  <a:schemeClr val="tx1"/>
                </a:solidFill>
                <a:latin typeface="Arial"/>
                <a:ea typeface="+mn-ea"/>
                <a:cs typeface="Arial"/>
              </a:rPr>
              <a:t>Он жизнь мне подарил!</a:t>
            </a:r>
            <a:endParaRPr lang="ru-RU" sz="4000" b="1" dirty="0">
              <a:solidFill>
                <a:schemeClr val="tx1"/>
              </a:solidFill>
              <a:latin typeface="Arial"/>
              <a:ea typeface="+mn-ea"/>
              <a:cs typeface="Arial"/>
            </a:endParaRP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xmlns="" val="294026252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965771" y="451635"/>
            <a:ext cx="7523385"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400" b="1" dirty="0" smtClean="0">
                <a:solidFill>
                  <a:schemeClr val="tx1"/>
                </a:solidFill>
                <a:latin typeface="Arial"/>
                <a:ea typeface="+mn-ea"/>
                <a:cs typeface="Arial"/>
              </a:rPr>
              <a:t>Однажды в небесах</a:t>
            </a:r>
          </a:p>
          <a:p>
            <a:pPr algn="l" defTabSz="685800">
              <a:spcBef>
                <a:spcPts val="1350"/>
              </a:spcBef>
              <a:buClr>
                <a:srgbClr val="595959"/>
              </a:buClr>
            </a:pPr>
            <a:r>
              <a:rPr lang="ru-RU" sz="4400" b="1" dirty="0" smtClean="0">
                <a:solidFill>
                  <a:schemeClr val="tx1"/>
                </a:solidFill>
                <a:latin typeface="Arial"/>
                <a:ea typeface="+mn-ea"/>
                <a:cs typeface="Arial"/>
              </a:rPr>
              <a:t>Не в силах слез сдержать,</a:t>
            </a:r>
          </a:p>
          <a:p>
            <a:pPr algn="l" defTabSz="685800">
              <a:spcBef>
                <a:spcPts val="1350"/>
              </a:spcBef>
              <a:buClr>
                <a:srgbClr val="595959"/>
              </a:buClr>
            </a:pPr>
            <a:r>
              <a:rPr lang="ru-RU" sz="4400" b="1" dirty="0" smtClean="0">
                <a:solidFill>
                  <a:schemeClr val="tx1"/>
                </a:solidFill>
                <a:latin typeface="Arial"/>
                <a:ea typeface="+mn-ea"/>
                <a:cs typeface="Arial"/>
              </a:rPr>
              <a:t>«Ведь Он умер за меня!»-</a:t>
            </a:r>
          </a:p>
          <a:p>
            <a:pPr algn="l" defTabSz="685800">
              <a:spcBef>
                <a:spcPts val="1350"/>
              </a:spcBef>
              <a:buClr>
                <a:srgbClr val="595959"/>
              </a:buClr>
            </a:pPr>
            <a:r>
              <a:rPr lang="ru-RU" sz="4400" b="1" dirty="0" smtClean="0">
                <a:solidFill>
                  <a:schemeClr val="tx1"/>
                </a:solidFill>
                <a:latin typeface="Arial"/>
                <a:ea typeface="+mn-ea"/>
                <a:cs typeface="Arial"/>
              </a:rPr>
              <a:t>Я буду повторять.</a:t>
            </a:r>
            <a:endParaRPr lang="ru-RU" sz="4400" b="1" dirty="0">
              <a:solidFill>
                <a:schemeClr val="tx1"/>
              </a:solidFill>
              <a:latin typeface="Arial"/>
              <a:cs typeface="Arial"/>
            </a:endParaRPr>
          </a:p>
        </p:txBody>
      </p:sp>
    </p:spTree>
    <p:extLst>
      <p:ext uri="{BB962C8B-B14F-4D97-AF65-F5344CB8AC3E}">
        <p14:creationId xmlns:p14="http://schemas.microsoft.com/office/powerpoint/2010/main" xmlns="" val="148594947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2065103" y="713478"/>
            <a:ext cx="6965879"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fontScale="85000" lnSpcReduction="1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400" b="1" dirty="0">
                <a:solidFill>
                  <a:schemeClr val="tx1"/>
                </a:solidFill>
                <a:latin typeface="Arial"/>
                <a:ea typeface="+mn-ea"/>
                <a:cs typeface="Arial"/>
              </a:rPr>
              <a:t>Припев: </a:t>
            </a:r>
          </a:p>
          <a:p>
            <a:pPr algn="l" defTabSz="685800">
              <a:spcBef>
                <a:spcPts val="1350"/>
              </a:spcBef>
              <a:buClr>
                <a:srgbClr val="595959"/>
              </a:buClr>
            </a:pPr>
            <a:r>
              <a:rPr lang="ru-RU" sz="4400" b="1" dirty="0" smtClean="0">
                <a:solidFill>
                  <a:schemeClr val="tx1"/>
                </a:solidFill>
                <a:latin typeface="Arial"/>
                <a:ea typeface="+mn-ea"/>
                <a:cs typeface="Arial"/>
              </a:rPr>
              <a:t>Смертью оплатил </a:t>
            </a:r>
          </a:p>
          <a:p>
            <a:pPr algn="l" defTabSz="685800">
              <a:spcBef>
                <a:spcPts val="1350"/>
              </a:spcBef>
              <a:buClr>
                <a:srgbClr val="595959"/>
              </a:buClr>
            </a:pPr>
            <a:r>
              <a:rPr lang="ru-RU" sz="4400" b="1" dirty="0" smtClean="0">
                <a:solidFill>
                  <a:schemeClr val="tx1"/>
                </a:solidFill>
                <a:latin typeface="Arial"/>
                <a:ea typeface="+mn-ea"/>
                <a:cs typeface="Arial"/>
              </a:rPr>
              <a:t>В</a:t>
            </a:r>
            <a:r>
              <a:rPr lang="ru-RU" sz="4400" b="1" dirty="0" smtClean="0">
                <a:solidFill>
                  <a:schemeClr val="tx1"/>
                </a:solidFill>
                <a:latin typeface="Arial"/>
                <a:ea typeface="+mn-ea"/>
                <a:cs typeface="Arial"/>
              </a:rPr>
              <a:t>се </a:t>
            </a:r>
            <a:r>
              <a:rPr lang="ru-RU" sz="4400" b="1" dirty="0" smtClean="0">
                <a:solidFill>
                  <a:schemeClr val="tx1"/>
                </a:solidFill>
                <a:latin typeface="Arial"/>
                <a:ea typeface="+mn-ea"/>
                <a:cs typeface="Arial"/>
              </a:rPr>
              <a:t>мои грехи.</a:t>
            </a:r>
          </a:p>
          <a:p>
            <a:pPr algn="l" defTabSz="685800">
              <a:spcBef>
                <a:spcPts val="1350"/>
              </a:spcBef>
              <a:buClr>
                <a:srgbClr val="595959"/>
              </a:buClr>
            </a:pPr>
            <a:r>
              <a:rPr lang="ru-RU" sz="4400" b="1" dirty="0" smtClean="0">
                <a:solidFill>
                  <a:schemeClr val="tx1"/>
                </a:solidFill>
                <a:latin typeface="Arial"/>
                <a:ea typeface="+mn-ea"/>
                <a:cs typeface="Arial"/>
              </a:rPr>
              <a:t>Мой Спаситель, Божий Сын,</a:t>
            </a:r>
          </a:p>
          <a:p>
            <a:pPr algn="l" defTabSz="685800">
              <a:spcBef>
                <a:spcPts val="1350"/>
              </a:spcBef>
              <a:buClr>
                <a:srgbClr val="595959"/>
              </a:buClr>
            </a:pPr>
            <a:r>
              <a:rPr lang="ru-RU" sz="4400" b="1" dirty="0" smtClean="0">
                <a:solidFill>
                  <a:schemeClr val="tx1"/>
                </a:solidFill>
                <a:latin typeface="Arial"/>
                <a:ea typeface="+mn-ea"/>
                <a:cs typeface="Arial"/>
              </a:rPr>
              <a:t>Он жизнь мне подарил!</a:t>
            </a:r>
            <a:endParaRPr lang="ru-RU" sz="4400" b="1" dirty="0">
              <a:solidFill>
                <a:schemeClr val="tx1"/>
              </a:solidFill>
              <a:latin typeface="Arial"/>
              <a:ea typeface="+mn-ea"/>
              <a:cs typeface="Arial"/>
            </a:endParaRP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xmlns="" val="2940262524"/>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1012</TotalTime>
  <Words>113</Words>
  <Application>Microsoft Office PowerPoint</Application>
  <PresentationFormat>Экран (16:9)</PresentationFormat>
  <Paragraphs>29</Paragraphs>
  <Slides>7</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White</vt:lpstr>
      <vt:lpstr>Слайд 1</vt:lpstr>
      <vt:lpstr>Слайд 2</vt:lpstr>
      <vt:lpstr>Слайд 3</vt:lpstr>
      <vt:lpstr>Слайд 4</vt:lpstr>
      <vt:lpstr>Слайд 5</vt:lpstr>
      <vt:lpstr>Слайд 6</vt:lpstr>
      <vt:lpstr>Слайд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Алексей</cp:lastModifiedBy>
  <cp:revision>77</cp:revision>
  <dcterms:modified xsi:type="dcterms:W3CDTF">2020-10-14T11:41:49Z</dcterms:modified>
</cp:coreProperties>
</file>