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44" r:id="rId3"/>
    <p:sldId id="1046" r:id="rId4"/>
    <p:sldId id="1048" r:id="rId5"/>
    <p:sldId id="1053" r:id="rId6"/>
    <p:sldId id="1050" r:id="rId7"/>
    <p:sldId id="1054" r:id="rId8"/>
    <p:sldId id="1055" r:id="rId9"/>
    <p:sldId id="1056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5" y="476672"/>
            <a:ext cx="5624895" cy="31854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bg-BG" sz="66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7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Я слышу, голос Твой   </a:t>
            </a:r>
            <a:r>
              <a:rPr lang="bg-BG" sz="7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зовёт</a:t>
            </a:r>
            <a:endParaRPr lang="bg-BG" sz="7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 слышу, голос Твой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Зовёт </a:t>
            </a:r>
            <a:r>
              <a:rPr lang="ru-RU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меня к Тебе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Омыться </a:t>
            </a:r>
            <a:r>
              <a:rPr lang="ru-RU" sz="4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Кровию</a:t>
            </a:r>
            <a:r>
              <a:rPr lang="ru-RU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святой,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Пролитой на кресте!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7357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 Спаситель 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Прихожу к Тебе!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err="1" smtClean="0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Твоей омой,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Пролитой на кресте!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Хоть слаб и грешен 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Ты силу мне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даёшь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Снимаешь грех,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Живишь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err="1" smtClean="0">
                <a:solidFill>
                  <a:srgbClr val="000000"/>
                </a:solidFill>
                <a:latin typeface="Arial"/>
                <a:cs typeface="Arial"/>
              </a:rPr>
              <a:t>Любовию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влечёшь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 Спаситель 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Прихожу к Тебе!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err="1" smtClean="0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Твоей омой,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Пролитой на кресте!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Жизнь новую Свою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Ты Сам во мне творишь,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И благодать на благодать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Ты щедро мне даришь.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2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6088" y="-32203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 Спаситель 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Прихожу к Тебе!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err="1" smtClean="0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Твоей омой,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Пролитой на кресте!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Ты сердцу весть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даёшь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Что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я </a:t>
            </a:r>
            <a:r>
              <a:rPr lang="mr-IN" sz="44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Твоё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дитя,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Что Духом Ты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Во мне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живёшь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А в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Нём </a:t>
            </a:r>
            <a:r>
              <a:rPr lang="mr-IN" sz="44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вся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полнота.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2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 Спаситель 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Прихожу к Тебе!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err="1" smtClean="0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Твоей омой,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Пролитой на кресте!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8427</TotalTime>
  <Words>159</Words>
  <Application>Microsoft Macintosh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229</cp:revision>
  <dcterms:created xsi:type="dcterms:W3CDTF">2016-09-02T12:17:38Z</dcterms:created>
  <dcterms:modified xsi:type="dcterms:W3CDTF">2020-10-16T12:14:02Z</dcterms:modified>
</cp:coreProperties>
</file>