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51" r:id="rId3"/>
    <p:sldId id="1055" r:id="rId4"/>
    <p:sldId id="1045" r:id="rId5"/>
    <p:sldId id="1059" r:id="rId6"/>
    <p:sldId id="1060" r:id="rId7"/>
    <p:sldId id="1061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34" d="100"/>
          <a:sy n="134" d="100"/>
        </p:scale>
        <p:origin x="-1400" y="-9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22.10.20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739" y="1155467"/>
            <a:ext cx="6408712" cy="23083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Благодать Господня</a:t>
            </a:r>
            <a:endParaRPr lang="en-US" sz="72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9084" y="188640"/>
            <a:ext cx="871296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Благодать Господня 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любовь Отца,</a:t>
            </a:r>
            <a:endParaRPr lang="x-none" sz="6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Привлекают к небу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Страждущих </a:t>
            </a: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сердца.</a:t>
            </a:r>
            <a:endParaRPr lang="x-non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937104" cy="685800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мире лишь рыданья,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2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Скорби </a:t>
            </a: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океан,</a:t>
            </a:r>
            <a:endParaRPr lang="x-none" sz="52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Тщетные желанья, </a:t>
            </a:r>
            <a:r>
              <a:rPr lang="ru-RU" sz="52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2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2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Горечь </a:t>
            </a: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обман.</a:t>
            </a:r>
            <a:endParaRPr lang="x-none" sz="52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Тщетные желанья, </a:t>
            </a:r>
            <a:endParaRPr lang="ru-RU" sz="52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52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оречь </a:t>
            </a: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52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обман.</a:t>
            </a:r>
            <a:endParaRPr lang="x-none" sz="5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946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Источник дивный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Радости </a:t>
            </a: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святой,</a:t>
            </a:r>
            <a:endParaRPr lang="x-none" sz="6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Озари, наполни дух 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разум мой.</a:t>
            </a:r>
            <a:endParaRPr lang="x-none" sz="6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9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1663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30000"/>
              </a:lnSpc>
            </a:pP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Освятить к служенью </a:t>
            </a:r>
            <a:r>
              <a:rPr lang="ru-RU" sz="52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Можешь </a:t>
            </a: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Ты</a:t>
            </a:r>
            <a:endParaRPr lang="x-none" sz="52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мои стремленья, </a:t>
            </a:r>
            <a:endParaRPr lang="ru-RU" sz="52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52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 </a:t>
            </a: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мои мечты.</a:t>
            </a:r>
            <a:endParaRPr lang="x-none" sz="52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мои стремленья, </a:t>
            </a:r>
            <a:endParaRPr lang="ru-RU" sz="52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52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 </a:t>
            </a: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мои мечты.</a:t>
            </a:r>
            <a:endParaRPr lang="x-none" sz="52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413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16886" y="27384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260648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Любовь святая,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Солнцем </a:t>
            </a: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будь моим,</a:t>
            </a:r>
            <a:endParaRPr lang="x-none" sz="6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Чтоб, тебя вбирая, 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 </a:t>
            </a: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совсем другим,</a:t>
            </a:r>
            <a:endParaRPr lang="x-none" sz="6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945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44624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30000"/>
              </a:lnSpc>
            </a:pP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научился </a:t>
            </a:r>
            <a:endParaRPr lang="ru-RU" sz="52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52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Тебя любить,</a:t>
            </a:r>
            <a:endParaRPr lang="x-none" sz="52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Бескорыстным сердцем </a:t>
            </a:r>
            <a:r>
              <a:rPr lang="ru-RU" sz="52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Ближнему </a:t>
            </a: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служить.</a:t>
            </a:r>
            <a:endParaRPr lang="x-none" sz="52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Бескорыстным сердцем </a:t>
            </a:r>
            <a:r>
              <a:rPr lang="ru-RU" sz="52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Ближнему </a:t>
            </a: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служить.</a:t>
            </a:r>
            <a:endParaRPr lang="x-non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2338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8532</TotalTime>
  <Words>95</Words>
  <Application>Microsoft Macintosh PowerPoint</Application>
  <PresentationFormat>On-screen Show (4:3)</PresentationFormat>
  <Paragraphs>25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238</cp:revision>
  <dcterms:created xsi:type="dcterms:W3CDTF">2016-09-02T12:17:38Z</dcterms:created>
  <dcterms:modified xsi:type="dcterms:W3CDTF">2020-10-22T11:15:59Z</dcterms:modified>
</cp:coreProperties>
</file>