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65" r:id="rId2"/>
    <p:sldId id="269" r:id="rId3"/>
    <p:sldId id="270" r:id="rId4"/>
    <p:sldId id="271" r:id="rId5"/>
    <p:sldId id="272" r:id="rId6"/>
    <p:sldId id="273" r:id="rId7"/>
    <p:sldId id="274" r:id="rId8"/>
    <p:sldId id="275" r:id="rId9"/>
    <p:sldId id="276" r:id="rId10"/>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000" autoAdjust="0"/>
  </p:normalViewPr>
  <p:slideViewPr>
    <p:cSldViewPr snapToGrid="0" snapToObjects="1">
      <p:cViewPr varScale="1">
        <p:scale>
          <a:sx n="97" d="100"/>
          <a:sy n="97" d="100"/>
        </p:scale>
        <p:origin x="1632" y="18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23863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89796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9320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218740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512173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209075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05664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jpeg"/><Relationship Id="rId11" Type="http://schemas.microsoft.com/office/2007/relationships/hdphoto" Target="../media/hdphoto3.wdp"/><Relationship Id="rId5" Type="http://schemas.openxmlformats.org/officeDocument/2006/relationships/image" Target="../media/image11.jpeg"/><Relationship Id="rId10" Type="http://schemas.openxmlformats.org/officeDocument/2006/relationships/image" Target="../media/image14.png"/><Relationship Id="rId4" Type="http://schemas.openxmlformats.org/officeDocument/2006/relationships/image" Target="../media/image10.jpg"/><Relationship Id="rId9"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id="{E4438512-FB30-8240-9BEE-8A05FE64B54F}"/>
              </a:ext>
            </a:extLst>
          </p:cNvPr>
          <p:cNvSpPr txBox="1">
            <a:spLocks/>
          </p:cNvSpPr>
          <p:nvPr/>
        </p:nvSpPr>
        <p:spPr>
          <a:xfrm>
            <a:off x="2022418" y="566640"/>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ru-RU" sz="4800" dirty="0">
                <a:solidFill>
                  <a:srgbClr val="02243A"/>
                </a:solidFill>
                <a:latin typeface="Arial" panose="020B0604020202020204" pitchFamily="34" charset="0"/>
                <a:cs typeface="Arial" panose="020B0604020202020204" pitchFamily="34" charset="0"/>
              </a:rPr>
              <a:t>О, Повелитель звезд и вселенной</a:t>
            </a:r>
            <a:endParaRPr lang="en-US" sz="6600" dirty="0">
              <a:solidFill>
                <a:srgbClr val="02243A"/>
              </a:solidFill>
              <a:latin typeface="Arial" panose="020B0604020202020204" pitchFamily="34" charset="0"/>
              <a:cs typeface="Arial" panose="020B0604020202020204" pitchFamily="34" charset="0"/>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625001" y="409230"/>
            <a:ext cx="7966762"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      О, Повелитель звезд </a:t>
            </a:r>
          </a:p>
          <a:p>
            <a:pPr marL="914400" indent="-914400" algn="l">
              <a:lnSpc>
                <a:spcPct val="90000"/>
              </a:lnSpc>
              <a:buAutoNum type="arabicPeriod"/>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	И вселенной,</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	Жизни на небе и на земле,</a:t>
            </a:r>
          </a:p>
        </p:txBody>
      </p:sp>
    </p:spTree>
    <p:extLst>
      <p:ext uri="{BB962C8B-B14F-4D97-AF65-F5344CB8AC3E}">
        <p14:creationId xmlns:p14="http://schemas.microsoft.com/office/powerpoint/2010/main" val="148594947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754263" y="552450"/>
            <a:ext cx="7966762"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Ты - наш Спаситель </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В славе нетленной,</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Все небеса поют Тебе!</a:t>
            </a:r>
          </a:p>
        </p:txBody>
      </p:sp>
    </p:spTree>
    <p:extLst>
      <p:ext uri="{BB962C8B-B14F-4D97-AF65-F5344CB8AC3E}">
        <p14:creationId xmlns:p14="http://schemas.microsoft.com/office/powerpoint/2010/main" val="134355079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741011" y="753786"/>
            <a:ext cx="7966762"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Сердца склоняя </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В храме Божьем,</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Дети Твои пришли к Тебе.</a:t>
            </a:r>
          </a:p>
        </p:txBody>
      </p:sp>
    </p:spTree>
    <p:extLst>
      <p:ext uri="{BB962C8B-B14F-4D97-AF65-F5344CB8AC3E}">
        <p14:creationId xmlns:p14="http://schemas.microsoft.com/office/powerpoint/2010/main" val="227992022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741011" y="753786"/>
            <a:ext cx="7966762"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И с благодарностью </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Взираем на путь, </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Прожитый на земле!</a:t>
            </a:r>
          </a:p>
        </p:txBody>
      </p:sp>
    </p:spTree>
    <p:extLst>
      <p:ext uri="{BB962C8B-B14F-4D97-AF65-F5344CB8AC3E}">
        <p14:creationId xmlns:p14="http://schemas.microsoft.com/office/powerpoint/2010/main" val="2245882468"/>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419450" y="552450"/>
            <a:ext cx="8724550"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Путь вечной жизни </a:t>
            </a:r>
          </a:p>
          <a:p>
            <a:pPr marL="914400" indent="-914400" algn="l">
              <a:lnSpc>
                <a:spcPct val="90000"/>
              </a:lnSpc>
              <a:buAutoNum type="arabicPeriod"/>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Ты открываешь,</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Голос Твой нас Зовет к Себе!</a:t>
            </a:r>
          </a:p>
        </p:txBody>
      </p:sp>
    </p:spTree>
    <p:extLst>
      <p:ext uri="{BB962C8B-B14F-4D97-AF65-F5344CB8AC3E}">
        <p14:creationId xmlns:p14="http://schemas.microsoft.com/office/powerpoint/2010/main" val="2120023281"/>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587110" y="429168"/>
            <a:ext cx="8724550"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И на молитвы </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Нам отвечаешь,</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Сердце находит мир в Тебе!</a:t>
            </a:r>
          </a:p>
        </p:txBody>
      </p:sp>
    </p:spTree>
    <p:extLst>
      <p:ext uri="{BB962C8B-B14F-4D97-AF65-F5344CB8AC3E}">
        <p14:creationId xmlns:p14="http://schemas.microsoft.com/office/powerpoint/2010/main" val="2027070405"/>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689115" y="552450"/>
            <a:ext cx="8724550"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Часто, в пути изнемогая,</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Падаем мы </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В борьбе земной.</a:t>
            </a:r>
          </a:p>
        </p:txBody>
      </p:sp>
    </p:spTree>
    <p:extLst>
      <p:ext uri="{BB962C8B-B14F-4D97-AF65-F5344CB8AC3E}">
        <p14:creationId xmlns:p14="http://schemas.microsoft.com/office/powerpoint/2010/main" val="944749316"/>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914402" y="703452"/>
            <a:ext cx="8724550"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И Ты, с любовью </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К нам склоняясь, </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Нас поднимал Своей рукой.</a:t>
            </a:r>
          </a:p>
        </p:txBody>
      </p:sp>
    </p:spTree>
    <p:extLst>
      <p:ext uri="{BB962C8B-B14F-4D97-AF65-F5344CB8AC3E}">
        <p14:creationId xmlns:p14="http://schemas.microsoft.com/office/powerpoint/2010/main" val="1513145270"/>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1020</TotalTime>
  <Words>110</Words>
  <Application>Microsoft Macintosh PowerPoint</Application>
  <PresentationFormat>Экран (16:9)</PresentationFormat>
  <Paragraphs>41</Paragraphs>
  <Slides>9</Slides>
  <Notes>9</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9</vt:i4>
      </vt:variant>
    </vt:vector>
  </HeadingPairs>
  <TitlesOfParts>
    <vt:vector size="19" baseType="lpstr">
      <vt:lpstr>Adobe Garamond Pro</vt:lpstr>
      <vt:lpstr>Arial</vt:lpstr>
      <vt:lpstr>Avenir Next Condensed Demi Bold</vt:lpstr>
      <vt:lpstr>Avenir Next Condensed Regular</vt:lpstr>
      <vt:lpstr>Helvetica Light</vt:lpstr>
      <vt:lpstr>Helvetica Neue</vt:lpstr>
      <vt:lpstr>Helvetica Neue Light</vt:lpstr>
      <vt:lpstr>Helvetica Neue Medium</vt:lpstr>
      <vt:lpstr>Times Roman</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Natalia Kozakova</cp:lastModifiedBy>
  <cp:revision>84</cp:revision>
  <dcterms:modified xsi:type="dcterms:W3CDTF">2020-10-22T15:34:13Z</dcterms:modified>
</cp:coreProperties>
</file>