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44" r:id="rId4"/>
    <p:sldId id="1052" r:id="rId5"/>
    <p:sldId id="1053" r:id="rId6"/>
    <p:sldId id="1054" r:id="rId7"/>
    <p:sldId id="1055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06" d="100"/>
          <a:sy n="106" d="100"/>
        </p:scale>
        <p:origin x="-84" y="-11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святой наполнит душу</a:t>
            </a:r>
            <a:endParaRPr lang="en-US" sz="6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8497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Господь нам небо 							открывает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светел луч спасения Его,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Тогда мой дух в смирении 						смолкает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 милосердьем 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Бога своего!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8497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  <a:endParaRPr lang="ru-RU" sz="4000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святой наполнит душу,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Дивный свет рассеет всю 						мрака тьму.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б ни встретилось,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слышу: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«Всё всегда ко благу, 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благу твоему».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878497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Печален в скорби лик Христа 					смиренный,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людям в мире этом был 							слугой.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Здесь, на кресте, Он умер, Царь Вселенной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нам спасенье даровал 								Собой.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272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8497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  <a:endParaRPr lang="ru-RU" sz="4000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святой наполнит душу,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Дивный свет рассеет всю 						мрака тьму.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б ни встретилось,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слышу: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«Всё всегда ко благу, 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благу твоему».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13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332656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соблазн мне сердце 							угнетает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смертной скорбью дух мой 						удручён,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Тогда Христос ко мне главу 							склоняет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скорбь мою врачует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нежно Он.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8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  <a:endParaRPr lang="ru-RU" sz="4000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святой наполнит душу,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Дивный свет рассеет всю 						мрака тьму.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б ни встретилось,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слышу: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«Всё всегда ко благу, 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благу твоему».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550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8441</TotalTime>
  <Words>51</Words>
  <Application>Microsoft Office PowerPoint</Application>
  <PresentationFormat>Экран (4:3)</PresentationFormat>
  <Paragraphs>41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Секретарь</cp:lastModifiedBy>
  <cp:revision>232</cp:revision>
  <dcterms:created xsi:type="dcterms:W3CDTF">2016-09-02T12:17:38Z</dcterms:created>
  <dcterms:modified xsi:type="dcterms:W3CDTF">2020-10-22T12:22:42Z</dcterms:modified>
</cp:coreProperties>
</file>