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2"/>
    <p:sldId id="269" r:id="rId3"/>
    <p:sldId id="270" r:id="rId4"/>
    <p:sldId id="271" r:id="rId5"/>
    <p:sldId id="272" r:id="rId6"/>
    <p:sldId id="276" r:id="rId7"/>
    <p:sldId id="277"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60" autoAdjust="0"/>
  </p:normalViewPr>
  <p:slideViewPr>
    <p:cSldViewPr snapToGrid="0" snapToObjects="1">
      <p:cViewPr varScale="1">
        <p:scale>
          <a:sx n="105" d="100"/>
          <a:sy n="105" d="100"/>
        </p:scale>
        <p:origin x="1392" y="2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29061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81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365656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19486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1304544" y="343109"/>
            <a:ext cx="6822144" cy="270115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О </a:t>
            </a:r>
            <a:r>
              <a:rPr lang="bg-BG" sz="6000" dirty="0" err="1">
                <a:solidFill>
                  <a:schemeClr val="tx1">
                    <a:lumMod val="95000"/>
                    <a:lumOff val="5000"/>
                  </a:schemeClr>
                </a:solidFill>
                <a:latin typeface="Arial" panose="020B0604020202020204" pitchFamily="34" charset="0"/>
                <a:ea typeface="Calibri"/>
                <a:cs typeface="Arial" panose="020B0604020202020204" pitchFamily="34" charset="0"/>
                <a:sym typeface="Calibri"/>
              </a:rPr>
              <a:t>пребудь</a:t>
            </a:r>
            <a:r>
              <a:rPr lang="bg-BG" sz="60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 </a:t>
            </a:r>
            <a:r>
              <a:rPr lang="bg-BG" sz="6000" dirty="0" err="1">
                <a:solidFill>
                  <a:schemeClr val="tx1">
                    <a:lumMod val="95000"/>
                    <a:lumOff val="5000"/>
                  </a:schemeClr>
                </a:solidFill>
                <a:latin typeface="Arial" panose="020B0604020202020204" pitchFamily="34" charset="0"/>
                <a:ea typeface="Calibri"/>
                <a:cs typeface="Arial" panose="020B0604020202020204" pitchFamily="34" charset="0"/>
                <a:sym typeface="Calibri"/>
              </a:rPr>
              <a:t>средь</a:t>
            </a:r>
            <a:r>
              <a:rPr lang="bg-BG" sz="60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 нас, </a:t>
            </a:r>
            <a:r>
              <a:rPr lang="bg-BG" sz="6000" dirty="0" err="1">
                <a:solidFill>
                  <a:schemeClr val="tx1">
                    <a:lumMod val="95000"/>
                    <a:lumOff val="5000"/>
                  </a:schemeClr>
                </a:solidFill>
                <a:latin typeface="Arial" panose="020B0604020202020204" pitchFamily="34" charset="0"/>
                <a:ea typeface="Calibri"/>
                <a:cs typeface="Arial" panose="020B0604020202020204" pitchFamily="34" charset="0"/>
                <a:sym typeface="Calibri"/>
              </a:rPr>
              <a:t>Спаситель</a:t>
            </a:r>
            <a:r>
              <a:rPr lang="bg-BG" sz="60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 </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300188"/>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417131" y="622323"/>
            <a:ext cx="7523385"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a:solidFill>
                  <a:schemeClr val="tx1"/>
                </a:solidFill>
                <a:latin typeface="Arial"/>
                <a:ea typeface="+mn-ea"/>
                <a:cs typeface="Arial"/>
              </a:rPr>
              <a:t>О пребудь средь нас, Спаситель,</a:t>
            </a:r>
          </a:p>
          <a:p>
            <a:pPr algn="l" defTabSz="685800">
              <a:spcBef>
                <a:spcPts val="1350"/>
              </a:spcBef>
              <a:buClr>
                <a:srgbClr val="595959"/>
              </a:buClr>
            </a:pPr>
            <a:r>
              <a:rPr lang="ru-RU" sz="4000" b="1" dirty="0">
                <a:solidFill>
                  <a:schemeClr val="tx1"/>
                </a:solidFill>
                <a:latin typeface="Arial"/>
                <a:ea typeface="+mn-ea"/>
                <a:cs typeface="Arial"/>
              </a:rPr>
              <a:t>Иисус, наш Искупитель!</a:t>
            </a:r>
          </a:p>
          <a:p>
            <a:pPr algn="l" defTabSz="685800">
              <a:spcBef>
                <a:spcPts val="1350"/>
              </a:spcBef>
              <a:buClr>
                <a:srgbClr val="595959"/>
              </a:buClr>
            </a:pPr>
            <a:r>
              <a:rPr lang="ru-RU" sz="4000" b="1" dirty="0">
                <a:solidFill>
                  <a:schemeClr val="tx1"/>
                </a:solidFill>
                <a:latin typeface="Arial"/>
                <a:ea typeface="+mn-ea"/>
                <a:cs typeface="Arial"/>
              </a:rPr>
              <a:t>Пастырь добрый, нас паси.</a:t>
            </a:r>
          </a:p>
          <a:p>
            <a:pPr algn="l" defTabSz="685800">
              <a:spcBef>
                <a:spcPts val="1350"/>
              </a:spcBef>
              <a:buClr>
                <a:srgbClr val="595959"/>
              </a:buClr>
            </a:pPr>
            <a:endParaRPr lang="ru-RU" sz="4000" b="1" dirty="0">
              <a:solidFill>
                <a:schemeClr val="tx1"/>
              </a:solidFill>
              <a:latin typeface="Arial"/>
              <a:ea typeface="+mn-ea"/>
              <a:cs typeface="Arial"/>
            </a:endParaRPr>
          </a:p>
          <a:p>
            <a:pPr algn="l" defTabSz="685800">
              <a:spcBef>
                <a:spcPts val="1350"/>
              </a:spcBef>
              <a:buClr>
                <a:srgbClr val="595959"/>
              </a:buClr>
            </a:pPr>
            <a:endParaRPr lang="ru-RU" sz="40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18053" y="415059"/>
            <a:ext cx="8171104"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4000" b="1" dirty="0">
              <a:solidFill>
                <a:schemeClr val="tx1"/>
              </a:solidFill>
              <a:latin typeface="Arial"/>
              <a:ea typeface="+mn-ea"/>
              <a:cs typeface="Arial"/>
            </a:endParaRPr>
          </a:p>
          <a:p>
            <a:pPr algn="l" defTabSz="685800">
              <a:spcBef>
                <a:spcPts val="1350"/>
              </a:spcBef>
              <a:buClr>
                <a:srgbClr val="595959"/>
              </a:buClr>
            </a:pPr>
            <a:r>
              <a:rPr lang="ru-RU" sz="4000" b="1" dirty="0">
                <a:solidFill>
                  <a:schemeClr val="tx1"/>
                </a:solidFill>
                <a:latin typeface="Arial"/>
                <a:ea typeface="+mn-ea"/>
                <a:cs typeface="Arial"/>
              </a:rPr>
              <a:t>Ты нас всех благословляешь,</a:t>
            </a:r>
          </a:p>
          <a:p>
            <a:pPr algn="l" defTabSz="685800">
              <a:spcBef>
                <a:spcPts val="1350"/>
              </a:spcBef>
              <a:buClr>
                <a:srgbClr val="595959"/>
              </a:buClr>
            </a:pPr>
            <a:r>
              <a:rPr lang="ru-RU" sz="4000" b="1" dirty="0">
                <a:solidFill>
                  <a:schemeClr val="tx1"/>
                </a:solidFill>
                <a:latin typeface="Arial"/>
                <a:ea typeface="+mn-ea"/>
                <a:cs typeface="Arial"/>
              </a:rPr>
              <a:t>Милосердье к нам являешь,</a:t>
            </a:r>
          </a:p>
          <a:p>
            <a:pPr algn="l" defTabSz="685800">
              <a:spcBef>
                <a:spcPts val="1350"/>
              </a:spcBef>
              <a:buClr>
                <a:srgbClr val="595959"/>
              </a:buClr>
            </a:pPr>
            <a:r>
              <a:rPr lang="ru-RU" sz="4000" b="1" dirty="0">
                <a:solidFill>
                  <a:schemeClr val="tx1"/>
                </a:solidFill>
                <a:latin typeface="Arial"/>
                <a:ea typeface="+mn-ea"/>
                <a:cs typeface="Arial"/>
              </a:rPr>
              <a:t>О приди, нам мир неси!</a:t>
            </a:r>
          </a:p>
          <a:p>
            <a:pPr algn="l" defTabSz="685800">
              <a:spcBef>
                <a:spcPts val="1350"/>
              </a:spcBef>
              <a:buClr>
                <a:srgbClr val="595959"/>
              </a:buClr>
            </a:pPr>
            <a:endParaRPr lang="ru-RU" sz="4000" b="1" dirty="0">
              <a:solidFill>
                <a:schemeClr val="tx1"/>
              </a:solidFill>
              <a:latin typeface="Arial"/>
              <a:ea typeface="+mn-ea"/>
              <a:cs typeface="Arial"/>
            </a:endParaRPr>
          </a:p>
        </p:txBody>
      </p:sp>
    </p:spTree>
    <p:extLst>
      <p:ext uri="{BB962C8B-B14F-4D97-AF65-F5344CB8AC3E}">
        <p14:creationId xmlns:p14="http://schemas.microsoft.com/office/powerpoint/2010/main" val="154055917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63539" y="522667"/>
            <a:ext cx="8343382"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lvl="0" algn="l" defTabSz="685800">
              <a:spcBef>
                <a:spcPts val="1350"/>
              </a:spcBef>
              <a:buClr>
                <a:srgbClr val="595959"/>
              </a:buClr>
            </a:pPr>
            <a:endParaRPr lang="ru-RU" sz="4000" b="1" dirty="0">
              <a:solidFill>
                <a:schemeClr val="tx1"/>
              </a:solidFill>
              <a:latin typeface="Arial"/>
              <a:ea typeface="+mn-ea"/>
              <a:cs typeface="Arial"/>
            </a:endParaRPr>
          </a:p>
          <a:p>
            <a:pPr lvl="0" algn="l" defTabSz="685800">
              <a:spcBef>
                <a:spcPts val="1350"/>
              </a:spcBef>
              <a:buClr>
                <a:srgbClr val="595959"/>
              </a:buClr>
            </a:pPr>
            <a:r>
              <a:rPr lang="ru-RU" sz="4000" b="1" dirty="0">
                <a:solidFill>
                  <a:schemeClr val="tx1"/>
                </a:solidFill>
                <a:latin typeface="Arial"/>
                <a:ea typeface="+mn-ea"/>
                <a:cs typeface="Arial"/>
              </a:rPr>
              <a:t>О пребудь с благословеньем</a:t>
            </a:r>
          </a:p>
          <a:p>
            <a:pPr lvl="0" algn="l" defTabSz="685800">
              <a:spcBef>
                <a:spcPts val="1350"/>
              </a:spcBef>
              <a:buClr>
                <a:srgbClr val="595959"/>
              </a:buClr>
            </a:pPr>
            <a:r>
              <a:rPr lang="ru-RU" sz="4000" b="1" dirty="0">
                <a:solidFill>
                  <a:schemeClr val="tx1"/>
                </a:solidFill>
                <a:latin typeface="Arial"/>
                <a:ea typeface="+mn-ea"/>
                <a:cs typeface="Arial"/>
              </a:rPr>
              <a:t>И с Твоим благоволеньем</a:t>
            </a:r>
          </a:p>
          <a:p>
            <a:pPr lvl="0" algn="l" defTabSz="685800">
              <a:spcBef>
                <a:spcPts val="1350"/>
              </a:spcBef>
              <a:buClr>
                <a:srgbClr val="595959"/>
              </a:buClr>
            </a:pPr>
            <a:r>
              <a:rPr lang="ru-RU" sz="4000" b="1" dirty="0">
                <a:solidFill>
                  <a:schemeClr val="tx1"/>
                </a:solidFill>
                <a:latin typeface="Arial"/>
                <a:ea typeface="+mn-ea"/>
                <a:cs typeface="Arial"/>
              </a:rPr>
              <a:t>С нами, молим, Боже наш!</a:t>
            </a:r>
          </a:p>
          <a:p>
            <a:pPr lvl="0" algn="l" defTabSz="685800">
              <a:spcBef>
                <a:spcPts val="1350"/>
              </a:spcBef>
              <a:buClr>
                <a:srgbClr val="595959"/>
              </a:buClr>
            </a:pPr>
            <a:endParaRPr lang="ru-RU" sz="4000" b="1" dirty="0">
              <a:solidFill>
                <a:schemeClr val="tx1"/>
              </a:solidFill>
              <a:latin typeface="Arial"/>
              <a:ea typeface="+mn-ea"/>
              <a:cs typeface="Arial"/>
            </a:endParaRPr>
          </a:p>
          <a:p>
            <a:pPr algn="l" defTabSz="685800">
              <a:spcBef>
                <a:spcPts val="1350"/>
              </a:spcBef>
              <a:buClr>
                <a:srgbClr val="595959"/>
              </a:buClr>
            </a:pPr>
            <a:endParaRPr lang="ru-RU" sz="4000" b="1" dirty="0">
              <a:solidFill>
                <a:schemeClr val="tx1"/>
              </a:solidFill>
              <a:latin typeface="Arial"/>
              <a:ea typeface="+mn-ea"/>
              <a:cs typeface="Arial"/>
            </a:endParaRPr>
          </a:p>
        </p:txBody>
      </p:sp>
    </p:spTree>
    <p:extLst>
      <p:ext uri="{BB962C8B-B14F-4D97-AF65-F5344CB8AC3E}">
        <p14:creationId xmlns:p14="http://schemas.microsoft.com/office/powerpoint/2010/main" val="211723566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401175" y="1183155"/>
            <a:ext cx="8316878"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a:solidFill>
                  <a:schemeClr val="tx1"/>
                </a:solidFill>
                <a:latin typeface="Arial"/>
                <a:ea typeface="+mn-ea"/>
                <a:cs typeface="Arial"/>
              </a:rPr>
              <a:t>Помоги для утешенья</a:t>
            </a:r>
          </a:p>
          <a:p>
            <a:pPr algn="l" defTabSz="685800">
              <a:spcBef>
                <a:spcPts val="1350"/>
              </a:spcBef>
              <a:buClr>
                <a:srgbClr val="595959"/>
              </a:buClr>
            </a:pPr>
            <a:r>
              <a:rPr lang="ru-RU" sz="4000" b="1" dirty="0">
                <a:solidFill>
                  <a:schemeClr val="tx1"/>
                </a:solidFill>
                <a:latin typeface="Arial"/>
                <a:ea typeface="+mn-ea"/>
                <a:cs typeface="Arial"/>
              </a:rPr>
              <a:t>И для нашего спасенья</a:t>
            </a:r>
          </a:p>
          <a:p>
            <a:pPr algn="l" defTabSz="685800">
              <a:spcBef>
                <a:spcPts val="1350"/>
              </a:spcBef>
              <a:buClr>
                <a:srgbClr val="595959"/>
              </a:buClr>
            </a:pPr>
            <a:r>
              <a:rPr lang="ru-RU" sz="4000" b="1" dirty="0">
                <a:solidFill>
                  <a:schemeClr val="tx1"/>
                </a:solidFill>
                <a:latin typeface="Arial"/>
                <a:ea typeface="+mn-ea"/>
                <a:cs typeface="Arial"/>
              </a:rPr>
              <a:t>Провести нам этот час.</a:t>
            </a:r>
          </a:p>
          <a:p>
            <a:pPr algn="l" defTabSz="685800">
              <a:spcBef>
                <a:spcPts val="1350"/>
              </a:spcBef>
              <a:buClr>
                <a:srgbClr val="595959"/>
              </a:buClr>
            </a:pPr>
            <a:endParaRPr lang="ru-RU" sz="4000" b="1" dirty="0">
              <a:solidFill>
                <a:schemeClr val="tx1"/>
              </a:solidFill>
              <a:latin typeface="Arial"/>
              <a:ea typeface="+mn-ea"/>
              <a:cs typeface="Arial"/>
            </a:endParaRPr>
          </a:p>
        </p:txBody>
      </p:sp>
    </p:spTree>
    <p:extLst>
      <p:ext uri="{BB962C8B-B14F-4D97-AF65-F5344CB8AC3E}">
        <p14:creationId xmlns:p14="http://schemas.microsoft.com/office/powerpoint/2010/main" val="185212553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401175" y="1183155"/>
            <a:ext cx="8316878"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a:solidFill>
                  <a:schemeClr val="tx1"/>
                </a:solidFill>
                <a:latin typeface="Arial"/>
                <a:ea typeface="+mn-ea"/>
                <a:cs typeface="Arial"/>
              </a:rPr>
              <a:t>Пусть народ Твой соберется,</a:t>
            </a:r>
          </a:p>
          <a:p>
            <a:pPr algn="l" defTabSz="685800">
              <a:spcBef>
                <a:spcPts val="1350"/>
              </a:spcBef>
              <a:buClr>
                <a:srgbClr val="595959"/>
              </a:buClr>
            </a:pPr>
            <a:r>
              <a:rPr lang="ru-RU" sz="4000" b="1" dirty="0">
                <a:solidFill>
                  <a:schemeClr val="tx1"/>
                </a:solidFill>
                <a:latin typeface="Arial"/>
                <a:ea typeface="+mn-ea"/>
                <a:cs typeface="Arial"/>
              </a:rPr>
              <a:t>От блужданья пусть вернется</a:t>
            </a:r>
          </a:p>
          <a:p>
            <a:pPr algn="l" defTabSz="685800">
              <a:spcBef>
                <a:spcPts val="1350"/>
              </a:spcBef>
              <a:buClr>
                <a:srgbClr val="595959"/>
              </a:buClr>
            </a:pPr>
            <a:r>
              <a:rPr lang="ru-RU" sz="4000" b="1" dirty="0">
                <a:solidFill>
                  <a:schemeClr val="tx1"/>
                </a:solidFill>
                <a:latin typeface="Arial"/>
                <a:ea typeface="+mn-ea"/>
                <a:cs typeface="Arial"/>
              </a:rPr>
              <a:t>Тот, кто страждет под ярмом.</a:t>
            </a:r>
          </a:p>
          <a:p>
            <a:pPr algn="l" defTabSz="685800">
              <a:spcBef>
                <a:spcPts val="1350"/>
              </a:spcBef>
              <a:buClr>
                <a:srgbClr val="595959"/>
              </a:buClr>
            </a:pPr>
            <a:endParaRPr lang="ru-RU" sz="4000" b="1" dirty="0">
              <a:solidFill>
                <a:schemeClr val="tx1"/>
              </a:solidFill>
              <a:latin typeface="Arial"/>
              <a:ea typeface="+mn-ea"/>
              <a:cs typeface="Arial"/>
            </a:endParaRPr>
          </a:p>
        </p:txBody>
      </p:sp>
    </p:spTree>
    <p:extLst>
      <p:ext uri="{BB962C8B-B14F-4D97-AF65-F5344CB8AC3E}">
        <p14:creationId xmlns:p14="http://schemas.microsoft.com/office/powerpoint/2010/main" val="224749758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401175" y="1183155"/>
            <a:ext cx="8316878"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a:solidFill>
                  <a:schemeClr val="tx1"/>
                </a:solidFill>
                <a:latin typeface="Arial"/>
                <a:ea typeface="+mn-ea"/>
                <a:cs typeface="Arial"/>
              </a:rPr>
              <a:t>Наполняй число спасенных,</a:t>
            </a:r>
          </a:p>
          <a:p>
            <a:pPr algn="l" defTabSz="685800">
              <a:spcBef>
                <a:spcPts val="1350"/>
              </a:spcBef>
              <a:buClr>
                <a:srgbClr val="595959"/>
              </a:buClr>
            </a:pPr>
            <a:r>
              <a:rPr lang="ru-RU" sz="4000" b="1" dirty="0">
                <a:solidFill>
                  <a:schemeClr val="tx1"/>
                </a:solidFill>
                <a:latin typeface="Arial"/>
                <a:ea typeface="+mn-ea"/>
                <a:cs typeface="Arial"/>
              </a:rPr>
              <a:t>Всех Твоих рабов достойных</a:t>
            </a:r>
          </a:p>
          <a:p>
            <a:pPr algn="l" defTabSz="685800">
              <a:spcBef>
                <a:spcPts val="1350"/>
              </a:spcBef>
              <a:buClr>
                <a:srgbClr val="595959"/>
              </a:buClr>
            </a:pPr>
            <a:r>
              <a:rPr lang="ru-RU" sz="4000" b="1" dirty="0">
                <a:solidFill>
                  <a:schemeClr val="tx1"/>
                </a:solidFill>
                <a:latin typeface="Arial"/>
                <a:ea typeface="+mn-ea"/>
                <a:cs typeface="Arial"/>
              </a:rPr>
              <a:t>Приведи Ты в Отчий дом.</a:t>
            </a:r>
          </a:p>
          <a:p>
            <a:pPr algn="l" defTabSz="685800">
              <a:spcBef>
                <a:spcPts val="1350"/>
              </a:spcBef>
              <a:buClr>
                <a:srgbClr val="595959"/>
              </a:buClr>
            </a:pPr>
            <a:endParaRPr lang="ru-RU" sz="4000" b="1" dirty="0">
              <a:solidFill>
                <a:schemeClr val="tx1"/>
              </a:solidFill>
              <a:latin typeface="Arial"/>
              <a:ea typeface="+mn-ea"/>
              <a:cs typeface="Arial"/>
            </a:endParaRPr>
          </a:p>
        </p:txBody>
      </p:sp>
    </p:spTree>
    <p:extLst>
      <p:ext uri="{BB962C8B-B14F-4D97-AF65-F5344CB8AC3E}">
        <p14:creationId xmlns:p14="http://schemas.microsoft.com/office/powerpoint/2010/main" val="433698047"/>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1082</TotalTime>
  <Words>99</Words>
  <Application>Microsoft Macintosh PowerPoint</Application>
  <PresentationFormat>Экран (16:9)</PresentationFormat>
  <Paragraphs>21</Paragraphs>
  <Slides>7</Slides>
  <Notes>7</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7</vt:i4>
      </vt:variant>
    </vt:vector>
  </HeadingPairs>
  <TitlesOfParts>
    <vt:vector size="17" baseType="lpstr">
      <vt:lpstr>Adobe Garamond Pro</vt:lpstr>
      <vt:lpstr>Arial</vt:lpstr>
      <vt:lpstr>Avenir Next Condensed Demi Bold</vt:lpstr>
      <vt:lpstr>Avenir Next Condensed Regular</vt:lpstr>
      <vt:lpstr>Helvetica Light</vt:lpstr>
      <vt:lpstr>Helvetica Neue</vt:lpstr>
      <vt:lpstr>Helvetica Neue Light</vt:lpstr>
      <vt:lpstr>Helvetica Neue Medium</vt:lpstr>
      <vt:lpstr>Times Roman</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Microsoft Office User</cp:lastModifiedBy>
  <cp:revision>81</cp:revision>
  <dcterms:modified xsi:type="dcterms:W3CDTF">2020-10-21T09:45:44Z</dcterms:modified>
</cp:coreProperties>
</file>