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65" r:id="rId2"/>
    <p:sldId id="269" r:id="rId3"/>
    <p:sldId id="267" r:id="rId4"/>
    <p:sldId id="270" r:id="rId5"/>
    <p:sldId id="276" r:id="rId6"/>
    <p:sldId id="271" r:id="rId7"/>
    <p:sldId id="277" r:id="rId8"/>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3"/>
    <p:restoredTop sz="75160" autoAdjust="0"/>
  </p:normalViewPr>
  <p:slideViewPr>
    <p:cSldViewPr snapToGrid="0" snapToObjects="1">
      <p:cViewPr varScale="1">
        <p:scale>
          <a:sx n="105" d="100"/>
          <a:sy n="105" d="100"/>
        </p:scale>
        <p:origin x="1392" y="184"/>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0555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7961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9061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4284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id="{E4438512-FB30-8240-9BEE-8A05FE64B54F}"/>
              </a:ext>
            </a:extLst>
          </p:cNvPr>
          <p:cNvSpPr txBox="1">
            <a:spLocks/>
          </p:cNvSpPr>
          <p:nvPr/>
        </p:nvSpPr>
        <p:spPr>
          <a:xfrm>
            <a:off x="1941816" y="330917"/>
            <a:ext cx="5852741"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defRPr sz="11100" b="1" i="0">
                <a:solidFill>
                  <a:srgbClr val="FEBF2E"/>
                </a:solidFill>
                <a:latin typeface="Calibri"/>
                <a:ea typeface="Calibri"/>
                <a:cs typeface="Calibri"/>
                <a:sym typeface="Calibri"/>
              </a:defRPr>
            </a:pPr>
            <a:r>
              <a:rPr lang="bg-BG" sz="6000" dirty="0">
                <a:solidFill>
                  <a:schemeClr val="tx1">
                    <a:lumMod val="95000"/>
                    <a:lumOff val="5000"/>
                  </a:schemeClr>
                </a:solidFill>
                <a:latin typeface="Arial" panose="020B0604020202020204" pitchFamily="34" charset="0"/>
                <a:ea typeface="Calibri"/>
                <a:cs typeface="Arial" panose="020B0604020202020204" pitchFamily="34" charset="0"/>
                <a:sym typeface="Calibri"/>
              </a:rPr>
              <a:t>Как </a:t>
            </a:r>
            <a:r>
              <a:rPr lang="bg-BG" sz="6000" dirty="0" err="1">
                <a:solidFill>
                  <a:schemeClr val="tx1">
                    <a:lumMod val="95000"/>
                    <a:lumOff val="5000"/>
                  </a:schemeClr>
                </a:solidFill>
                <a:latin typeface="Arial" panose="020B0604020202020204" pitchFamily="34" charset="0"/>
                <a:ea typeface="Calibri"/>
                <a:cs typeface="Arial" panose="020B0604020202020204" pitchFamily="34" charset="0"/>
                <a:sym typeface="Calibri"/>
              </a:rPr>
              <a:t>олень</a:t>
            </a:r>
            <a:r>
              <a:rPr lang="bg-BG" sz="6000" dirty="0">
                <a:solidFill>
                  <a:schemeClr val="tx1">
                    <a:lumMod val="95000"/>
                    <a:lumOff val="5000"/>
                  </a:schemeClr>
                </a:solidFill>
                <a:latin typeface="Arial" panose="020B0604020202020204" pitchFamily="34" charset="0"/>
                <a:ea typeface="Calibri"/>
                <a:cs typeface="Arial" panose="020B0604020202020204" pitchFamily="34" charset="0"/>
                <a:sym typeface="Calibri"/>
              </a:rPr>
              <a:t> </a:t>
            </a:r>
            <a:r>
              <a:rPr lang="bg-BG" sz="6000" dirty="0" err="1">
                <a:solidFill>
                  <a:schemeClr val="tx1">
                    <a:lumMod val="95000"/>
                    <a:lumOff val="5000"/>
                  </a:schemeClr>
                </a:solidFill>
                <a:latin typeface="Arial" panose="020B0604020202020204" pitchFamily="34" charset="0"/>
                <a:ea typeface="Calibri"/>
                <a:cs typeface="Arial" panose="020B0604020202020204" pitchFamily="34" charset="0"/>
                <a:sym typeface="Calibri"/>
              </a:rPr>
              <a:t>ищет</a:t>
            </a:r>
            <a:r>
              <a:rPr lang="bg-BG" sz="6000" dirty="0">
                <a:solidFill>
                  <a:schemeClr val="tx1">
                    <a:lumMod val="95000"/>
                    <a:lumOff val="5000"/>
                  </a:schemeClr>
                </a:solidFill>
                <a:latin typeface="Arial" panose="020B0604020202020204" pitchFamily="34" charset="0"/>
                <a:ea typeface="Calibri"/>
                <a:cs typeface="Arial" panose="020B0604020202020204" pitchFamily="34" charset="0"/>
                <a:sym typeface="Calibri"/>
              </a:rPr>
              <a:t> </a:t>
            </a:r>
            <a:r>
              <a:rPr lang="bg-BG" sz="6000" dirty="0" err="1">
                <a:solidFill>
                  <a:schemeClr val="tx1">
                    <a:lumMod val="95000"/>
                    <a:lumOff val="5000"/>
                  </a:schemeClr>
                </a:solidFill>
                <a:latin typeface="Arial" panose="020B0604020202020204" pitchFamily="34" charset="0"/>
                <a:ea typeface="Calibri"/>
                <a:cs typeface="Arial" panose="020B0604020202020204" pitchFamily="34" charset="0"/>
                <a:sym typeface="Calibri"/>
              </a:rPr>
              <a:t>путь</a:t>
            </a:r>
            <a:r>
              <a:rPr lang="bg-BG" sz="6000" dirty="0">
                <a:solidFill>
                  <a:schemeClr val="tx1">
                    <a:lumMod val="95000"/>
                    <a:lumOff val="5000"/>
                  </a:schemeClr>
                </a:solidFill>
                <a:latin typeface="Arial" panose="020B0604020202020204" pitchFamily="34" charset="0"/>
                <a:ea typeface="Calibri"/>
                <a:cs typeface="Arial" panose="020B0604020202020204" pitchFamily="34" charset="0"/>
                <a:sym typeface="Calibri"/>
              </a:rPr>
              <a:t> </a:t>
            </a:r>
            <a:endParaRPr lang="bg-BG" sz="6000" b="1" dirty="0">
              <a:solidFill>
                <a:schemeClr val="tx1">
                  <a:lumMod val="95000"/>
                  <a:lumOff val="5000"/>
                </a:schemeClr>
              </a:solidFill>
              <a:latin typeface="Arial" panose="020B0604020202020204" pitchFamily="34" charset="0"/>
              <a:ea typeface="Calibri"/>
              <a:cs typeface="Arial" panose="020B0604020202020204" pitchFamily="34" charset="0"/>
              <a:sym typeface="Calibri"/>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484200" y="390675"/>
            <a:ext cx="8175600"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lnSpc>
                <a:spcPct val="110000"/>
              </a:lnSpc>
              <a:spcBef>
                <a:spcPts val="1350"/>
              </a:spcBef>
              <a:buClr>
                <a:srgbClr val="595959"/>
              </a:buClr>
            </a:pPr>
            <a:endParaRPr lang="ru-RU" sz="4000" b="1" dirty="0">
              <a:solidFill>
                <a:schemeClr val="tx1"/>
              </a:solidFill>
              <a:latin typeface="Arial"/>
              <a:cs typeface="Arial"/>
            </a:endParaRPr>
          </a:p>
        </p:txBody>
      </p:sp>
      <p:sp>
        <p:nvSpPr>
          <p:cNvPr id="5" name="Объект 2">
            <a:extLst>
              <a:ext uri="{FF2B5EF4-FFF2-40B4-BE49-F238E27FC236}">
                <a16:creationId xmlns:a16="http://schemas.microsoft.com/office/drawing/2014/main" id="{34C396E4-5F15-2B41-8EE9-0BA80F5ACB65}"/>
              </a:ext>
            </a:extLst>
          </p:cNvPr>
          <p:cNvSpPr txBox="1">
            <a:spLocks/>
          </p:cNvSpPr>
          <p:nvPr/>
        </p:nvSpPr>
        <p:spPr>
          <a:xfrm>
            <a:off x="318053" y="451635"/>
            <a:ext cx="8171104"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lvl="0" algn="l" defTabSz="685800">
              <a:spcBef>
                <a:spcPts val="1350"/>
              </a:spcBef>
              <a:buClr>
                <a:srgbClr val="595959"/>
              </a:buClr>
            </a:pPr>
            <a:r>
              <a:rPr lang="ru-RU" sz="4000" b="1" dirty="0">
                <a:solidFill>
                  <a:schemeClr val="tx1"/>
                </a:solidFill>
                <a:latin typeface="Arial"/>
                <a:ea typeface="+mn-ea"/>
                <a:cs typeface="Arial"/>
              </a:rPr>
              <a:t>Как олень ищет путь к ручью</a:t>
            </a:r>
          </a:p>
          <a:p>
            <a:pPr lvl="0" algn="l" defTabSz="685800">
              <a:spcBef>
                <a:spcPts val="1350"/>
              </a:spcBef>
              <a:buClr>
                <a:srgbClr val="595959"/>
              </a:buClr>
            </a:pPr>
            <a:r>
              <a:rPr lang="ru-RU" sz="4000" b="1" dirty="0">
                <a:solidFill>
                  <a:schemeClr val="tx1"/>
                </a:solidFill>
                <a:latin typeface="Arial"/>
                <a:ea typeface="+mn-ea"/>
                <a:cs typeface="Arial"/>
              </a:rPr>
              <a:t>Живому, жаждою томим,</a:t>
            </a:r>
          </a:p>
          <a:p>
            <a:pPr lvl="0" algn="l" defTabSz="685800">
              <a:spcBef>
                <a:spcPts val="1350"/>
              </a:spcBef>
              <a:buClr>
                <a:srgbClr val="595959"/>
              </a:buClr>
            </a:pPr>
            <a:r>
              <a:rPr lang="ru-RU" sz="4000" b="1" dirty="0">
                <a:solidFill>
                  <a:schemeClr val="tx1"/>
                </a:solidFill>
                <a:latin typeface="Arial"/>
                <a:ea typeface="+mn-ea"/>
                <a:cs typeface="Arial"/>
              </a:rPr>
              <a:t>Так душа моя жаждет встречи с</a:t>
            </a:r>
          </a:p>
          <a:p>
            <a:pPr lvl="0" algn="l" defTabSz="685800">
              <a:spcBef>
                <a:spcPts val="1350"/>
              </a:spcBef>
              <a:buClr>
                <a:srgbClr val="595959"/>
              </a:buClr>
            </a:pPr>
            <a:r>
              <a:rPr lang="ru-RU" sz="4000" b="1" dirty="0">
                <a:solidFill>
                  <a:schemeClr val="tx1"/>
                </a:solidFill>
                <a:latin typeface="Arial"/>
                <a:ea typeface="+mn-ea"/>
                <a:cs typeface="Arial"/>
              </a:rPr>
              <a:t>Богом, Господом моим.</a:t>
            </a:r>
          </a:p>
          <a:p>
            <a:pPr lvl="0" algn="l" defTabSz="685800">
              <a:spcBef>
                <a:spcPts val="1350"/>
              </a:spcBef>
              <a:buClr>
                <a:srgbClr val="595959"/>
              </a:buClr>
            </a:pPr>
            <a:endParaRPr lang="ru-RU" sz="4000" b="1" dirty="0">
              <a:solidFill>
                <a:schemeClr val="tx1"/>
              </a:solidFill>
              <a:latin typeface="Arial"/>
              <a:ea typeface="+mn-ea"/>
              <a:cs typeface="Arial"/>
            </a:endParaRPr>
          </a:p>
        </p:txBody>
      </p:sp>
    </p:spTree>
    <p:extLst>
      <p:ext uri="{BB962C8B-B14F-4D97-AF65-F5344CB8AC3E}">
        <p14:creationId xmlns:p14="http://schemas.microsoft.com/office/powerpoint/2010/main" val="1485949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178121" y="227036"/>
            <a:ext cx="6880768" cy="468942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fontScale="25000" lnSpcReduction="2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9600" b="1" dirty="0">
                <a:solidFill>
                  <a:schemeClr val="tx1"/>
                </a:solidFill>
                <a:latin typeface="Arial"/>
                <a:ea typeface="+mn-ea"/>
                <a:cs typeface="Arial"/>
              </a:rPr>
              <a:t>Припев: </a:t>
            </a:r>
          </a:p>
          <a:p>
            <a:pPr algn="l" defTabSz="685800">
              <a:spcBef>
                <a:spcPts val="1350"/>
              </a:spcBef>
              <a:buClr>
                <a:srgbClr val="595959"/>
              </a:buClr>
            </a:pPr>
            <a:r>
              <a:rPr lang="ru-RU" sz="14800" b="1" dirty="0">
                <a:solidFill>
                  <a:schemeClr val="tx1"/>
                </a:solidFill>
                <a:latin typeface="Arial"/>
                <a:cs typeface="Arial"/>
              </a:rPr>
              <a:t>Мой Господь, Ты – мой щит,</a:t>
            </a:r>
          </a:p>
          <a:p>
            <a:pPr algn="l" defTabSz="685800">
              <a:spcBef>
                <a:spcPts val="1350"/>
              </a:spcBef>
              <a:buClr>
                <a:srgbClr val="595959"/>
              </a:buClr>
            </a:pPr>
            <a:r>
              <a:rPr lang="ru-RU" sz="14800" b="1" dirty="0">
                <a:solidFill>
                  <a:schemeClr val="tx1"/>
                </a:solidFill>
                <a:latin typeface="Arial"/>
                <a:cs typeface="Arial"/>
              </a:rPr>
              <a:t>Мой свет,</a:t>
            </a:r>
          </a:p>
          <a:p>
            <a:pPr algn="l" defTabSz="685800">
              <a:spcBef>
                <a:spcPts val="1350"/>
              </a:spcBef>
              <a:buClr>
                <a:srgbClr val="595959"/>
              </a:buClr>
            </a:pPr>
            <a:r>
              <a:rPr lang="ru-RU" sz="14800" b="1" dirty="0">
                <a:solidFill>
                  <a:schemeClr val="tx1"/>
                </a:solidFill>
                <a:latin typeface="Arial"/>
                <a:cs typeface="Arial"/>
              </a:rPr>
              <a:t>Источник сил для души</a:t>
            </a:r>
          </a:p>
          <a:p>
            <a:pPr algn="l" defTabSz="685800">
              <a:spcBef>
                <a:spcPts val="1350"/>
              </a:spcBef>
              <a:buClr>
                <a:srgbClr val="595959"/>
              </a:buClr>
            </a:pPr>
            <a:r>
              <a:rPr lang="ru-RU" sz="14800" b="1" dirty="0">
                <a:solidFill>
                  <a:schemeClr val="tx1"/>
                </a:solidFill>
                <a:latin typeface="Arial"/>
                <a:cs typeface="Arial"/>
              </a:rPr>
              <a:t>Моей!</a:t>
            </a:r>
          </a:p>
          <a:p>
            <a:pPr algn="l" defTabSz="685800">
              <a:spcBef>
                <a:spcPts val="1350"/>
              </a:spcBef>
              <a:buClr>
                <a:srgbClr val="595959"/>
              </a:buClr>
            </a:pPr>
            <a:r>
              <a:rPr lang="ru-RU" sz="14800" b="1" dirty="0">
                <a:solidFill>
                  <a:schemeClr val="tx1"/>
                </a:solidFill>
                <a:latin typeface="Arial"/>
                <a:cs typeface="Arial"/>
              </a:rPr>
              <a:t>Мой Господь, Ты – мой мир,</a:t>
            </a:r>
          </a:p>
          <a:p>
            <a:pPr algn="l" defTabSz="685800">
              <a:spcBef>
                <a:spcPts val="1350"/>
              </a:spcBef>
              <a:buClr>
                <a:srgbClr val="595959"/>
              </a:buClr>
            </a:pPr>
            <a:r>
              <a:rPr lang="ru-RU" sz="14800" b="1" dirty="0">
                <a:solidFill>
                  <a:schemeClr val="tx1"/>
                </a:solidFill>
                <a:latin typeface="Arial"/>
                <a:cs typeface="Arial"/>
              </a:rPr>
              <a:t>Моя отрада в час земных</a:t>
            </a:r>
          </a:p>
          <a:p>
            <a:pPr algn="l" defTabSz="685800">
              <a:spcBef>
                <a:spcPts val="1350"/>
              </a:spcBef>
              <a:buClr>
                <a:srgbClr val="595959"/>
              </a:buClr>
            </a:pPr>
            <a:r>
              <a:rPr lang="ru-RU" sz="14800" b="1" dirty="0">
                <a:solidFill>
                  <a:schemeClr val="tx1"/>
                </a:solidFill>
                <a:latin typeface="Arial"/>
                <a:cs typeface="Arial"/>
              </a:rPr>
              <a:t>Скорбей.</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318053" y="451635"/>
            <a:ext cx="8171104"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lvl="0" algn="l" defTabSz="685800">
              <a:spcBef>
                <a:spcPts val="1350"/>
              </a:spcBef>
              <a:buClr>
                <a:srgbClr val="595959"/>
              </a:buClr>
            </a:pPr>
            <a:r>
              <a:rPr lang="ru-RU" sz="4000" b="1" dirty="0">
                <a:solidFill>
                  <a:schemeClr val="tx1"/>
                </a:solidFill>
                <a:latin typeface="Arial"/>
                <a:ea typeface="+mn-ea"/>
                <a:cs typeface="Arial"/>
              </a:rPr>
              <a:t>Ты мне друг, Ты мне брат, с</a:t>
            </a:r>
          </a:p>
          <a:p>
            <a:pPr lvl="0" algn="l" defTabSz="685800">
              <a:spcBef>
                <a:spcPts val="1350"/>
              </a:spcBef>
              <a:buClr>
                <a:srgbClr val="595959"/>
              </a:buClr>
            </a:pPr>
            <a:r>
              <a:rPr lang="ru-RU" sz="4000" b="1" dirty="0">
                <a:solidFill>
                  <a:schemeClr val="tx1"/>
                </a:solidFill>
                <a:latin typeface="Arial"/>
                <a:ea typeface="+mn-ea"/>
                <a:cs typeface="Arial"/>
              </a:rPr>
              <a:t>Тобой легко мне, Повелитель Мой.</a:t>
            </a:r>
          </a:p>
          <a:p>
            <a:pPr lvl="0" algn="l" defTabSz="685800">
              <a:spcBef>
                <a:spcPts val="1350"/>
              </a:spcBef>
              <a:buClr>
                <a:srgbClr val="595959"/>
              </a:buClr>
            </a:pPr>
            <a:r>
              <a:rPr lang="ru-RU" sz="4000" b="1" dirty="0">
                <a:solidFill>
                  <a:schemeClr val="tx1"/>
                </a:solidFill>
                <a:latin typeface="Arial"/>
                <a:ea typeface="+mn-ea"/>
                <a:cs typeface="Arial"/>
              </a:rPr>
              <a:t>Я люблю тебя больше всех на</a:t>
            </a:r>
          </a:p>
          <a:p>
            <a:pPr lvl="0" algn="l" defTabSz="685800">
              <a:spcBef>
                <a:spcPts val="1350"/>
              </a:spcBef>
              <a:buClr>
                <a:srgbClr val="595959"/>
              </a:buClr>
            </a:pPr>
            <a:r>
              <a:rPr lang="ru-RU" sz="4000" b="1" dirty="0">
                <a:solidFill>
                  <a:schemeClr val="tx1"/>
                </a:solidFill>
                <a:latin typeface="Arial"/>
                <a:ea typeface="+mn-ea"/>
                <a:cs typeface="Arial"/>
              </a:rPr>
              <a:t>Свете, славлю всей душой! </a:t>
            </a:r>
          </a:p>
        </p:txBody>
      </p:sp>
    </p:spTree>
    <p:extLst>
      <p:ext uri="{BB962C8B-B14F-4D97-AF65-F5344CB8AC3E}">
        <p14:creationId xmlns:p14="http://schemas.microsoft.com/office/powerpoint/2010/main" val="154055917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178121" y="227036"/>
            <a:ext cx="6880768" cy="468942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fontScale="25000" lnSpcReduction="2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9600" b="1" dirty="0">
                <a:solidFill>
                  <a:schemeClr val="tx1"/>
                </a:solidFill>
                <a:latin typeface="Arial"/>
                <a:ea typeface="+mn-ea"/>
                <a:cs typeface="Arial"/>
              </a:rPr>
              <a:t>Припев: </a:t>
            </a:r>
          </a:p>
          <a:p>
            <a:pPr algn="l" defTabSz="685800">
              <a:spcBef>
                <a:spcPts val="1350"/>
              </a:spcBef>
              <a:buClr>
                <a:srgbClr val="595959"/>
              </a:buClr>
            </a:pPr>
            <a:r>
              <a:rPr lang="ru-RU" sz="14800" b="1" dirty="0">
                <a:solidFill>
                  <a:schemeClr val="tx1"/>
                </a:solidFill>
                <a:latin typeface="Arial"/>
                <a:cs typeface="Arial"/>
              </a:rPr>
              <a:t>Мой Господь, Ты – мой щит,</a:t>
            </a:r>
          </a:p>
          <a:p>
            <a:pPr algn="l" defTabSz="685800">
              <a:spcBef>
                <a:spcPts val="1350"/>
              </a:spcBef>
              <a:buClr>
                <a:srgbClr val="595959"/>
              </a:buClr>
            </a:pPr>
            <a:r>
              <a:rPr lang="ru-RU" sz="14800" b="1" dirty="0">
                <a:solidFill>
                  <a:schemeClr val="tx1"/>
                </a:solidFill>
                <a:latin typeface="Arial"/>
                <a:cs typeface="Arial"/>
              </a:rPr>
              <a:t>Мой свет,</a:t>
            </a:r>
          </a:p>
          <a:p>
            <a:pPr algn="l" defTabSz="685800">
              <a:spcBef>
                <a:spcPts val="1350"/>
              </a:spcBef>
              <a:buClr>
                <a:srgbClr val="595959"/>
              </a:buClr>
            </a:pPr>
            <a:r>
              <a:rPr lang="ru-RU" sz="14800" b="1" dirty="0">
                <a:solidFill>
                  <a:schemeClr val="tx1"/>
                </a:solidFill>
                <a:latin typeface="Arial"/>
                <a:cs typeface="Arial"/>
              </a:rPr>
              <a:t>Источник сил для души</a:t>
            </a:r>
          </a:p>
          <a:p>
            <a:pPr algn="l" defTabSz="685800">
              <a:spcBef>
                <a:spcPts val="1350"/>
              </a:spcBef>
              <a:buClr>
                <a:srgbClr val="595959"/>
              </a:buClr>
            </a:pPr>
            <a:r>
              <a:rPr lang="ru-RU" sz="14800" b="1" dirty="0">
                <a:solidFill>
                  <a:schemeClr val="tx1"/>
                </a:solidFill>
                <a:latin typeface="Arial"/>
                <a:cs typeface="Arial"/>
              </a:rPr>
              <a:t>Моей!</a:t>
            </a:r>
          </a:p>
          <a:p>
            <a:pPr algn="l" defTabSz="685800">
              <a:spcBef>
                <a:spcPts val="1350"/>
              </a:spcBef>
              <a:buClr>
                <a:srgbClr val="595959"/>
              </a:buClr>
            </a:pPr>
            <a:r>
              <a:rPr lang="ru-RU" sz="14800" b="1" dirty="0">
                <a:solidFill>
                  <a:schemeClr val="tx1"/>
                </a:solidFill>
                <a:latin typeface="Arial"/>
                <a:cs typeface="Arial"/>
              </a:rPr>
              <a:t>Мой Господь, Ты – мой мир,</a:t>
            </a:r>
          </a:p>
          <a:p>
            <a:pPr algn="l" defTabSz="685800">
              <a:spcBef>
                <a:spcPts val="1350"/>
              </a:spcBef>
              <a:buClr>
                <a:srgbClr val="595959"/>
              </a:buClr>
            </a:pPr>
            <a:r>
              <a:rPr lang="ru-RU" sz="14800" b="1" dirty="0">
                <a:solidFill>
                  <a:schemeClr val="tx1"/>
                </a:solidFill>
                <a:latin typeface="Arial"/>
                <a:cs typeface="Arial"/>
              </a:rPr>
              <a:t>Моя отрада в час земных</a:t>
            </a:r>
          </a:p>
          <a:p>
            <a:pPr algn="l" defTabSz="685800">
              <a:spcBef>
                <a:spcPts val="1350"/>
              </a:spcBef>
              <a:buClr>
                <a:srgbClr val="595959"/>
              </a:buClr>
            </a:pPr>
            <a:r>
              <a:rPr lang="ru-RU" sz="14800" b="1" dirty="0">
                <a:solidFill>
                  <a:schemeClr val="tx1"/>
                </a:solidFill>
                <a:latin typeface="Arial"/>
                <a:cs typeface="Arial"/>
              </a:rPr>
              <a:t>Скорбей.</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194641707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387923" y="473899"/>
            <a:ext cx="8343382"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000" b="1" dirty="0">
                <a:solidFill>
                  <a:schemeClr val="tx1"/>
                </a:solidFill>
                <a:latin typeface="Arial"/>
                <a:ea typeface="+mn-ea"/>
                <a:cs typeface="Arial"/>
              </a:rPr>
              <a:t>Ты мне нужен больше, чем</a:t>
            </a:r>
          </a:p>
          <a:p>
            <a:pPr algn="l" defTabSz="685800">
              <a:spcBef>
                <a:spcPts val="1350"/>
              </a:spcBef>
              <a:buClr>
                <a:srgbClr val="595959"/>
              </a:buClr>
            </a:pPr>
            <a:r>
              <a:rPr lang="ru-RU" sz="4000" b="1" dirty="0">
                <a:solidFill>
                  <a:schemeClr val="tx1"/>
                </a:solidFill>
                <a:latin typeface="Arial"/>
                <a:ea typeface="+mn-ea"/>
                <a:cs typeface="Arial"/>
              </a:rPr>
              <a:t>Богатство, пища и вода.</a:t>
            </a:r>
          </a:p>
          <a:p>
            <a:pPr algn="l" defTabSz="685800">
              <a:spcBef>
                <a:spcPts val="1350"/>
              </a:spcBef>
              <a:buClr>
                <a:srgbClr val="595959"/>
              </a:buClr>
            </a:pPr>
            <a:r>
              <a:rPr lang="ru-RU" sz="4000" b="1" dirty="0">
                <a:solidFill>
                  <a:schemeClr val="tx1"/>
                </a:solidFill>
                <a:latin typeface="Arial"/>
                <a:ea typeface="+mn-ea"/>
                <a:cs typeface="Arial"/>
              </a:rPr>
              <a:t>Лишь в Тебе нахожу, Господь, я</a:t>
            </a:r>
          </a:p>
          <a:p>
            <a:pPr algn="l" defTabSz="685800">
              <a:spcBef>
                <a:spcPts val="1350"/>
              </a:spcBef>
              <a:buClr>
                <a:srgbClr val="595959"/>
              </a:buClr>
            </a:pPr>
            <a:r>
              <a:rPr lang="ru-RU" sz="4000" b="1" dirty="0">
                <a:solidFill>
                  <a:schemeClr val="tx1"/>
                </a:solidFill>
                <a:latin typeface="Arial"/>
                <a:ea typeface="+mn-ea"/>
                <a:cs typeface="Arial"/>
              </a:rPr>
              <a:t>Радость, Твой я навсегда. </a:t>
            </a:r>
          </a:p>
          <a:p>
            <a:pPr algn="l" defTabSz="685800">
              <a:spcBef>
                <a:spcPts val="1350"/>
              </a:spcBef>
              <a:buClr>
                <a:srgbClr val="595959"/>
              </a:buClr>
            </a:pPr>
            <a:endParaRPr lang="ru-RU" sz="4000" b="1" dirty="0">
              <a:solidFill>
                <a:schemeClr val="tx1"/>
              </a:solidFill>
              <a:latin typeface="Arial"/>
              <a:ea typeface="+mn-ea"/>
              <a:cs typeface="Arial"/>
            </a:endParaRPr>
          </a:p>
        </p:txBody>
      </p:sp>
    </p:spTree>
    <p:extLst>
      <p:ext uri="{BB962C8B-B14F-4D97-AF65-F5344CB8AC3E}">
        <p14:creationId xmlns:p14="http://schemas.microsoft.com/office/powerpoint/2010/main" val="211723566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178121" y="227036"/>
            <a:ext cx="6880768" cy="468942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fontScale="25000" lnSpcReduction="2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9600" b="1" dirty="0">
                <a:solidFill>
                  <a:schemeClr val="tx1"/>
                </a:solidFill>
                <a:latin typeface="Arial"/>
                <a:ea typeface="+mn-ea"/>
                <a:cs typeface="Arial"/>
              </a:rPr>
              <a:t>Припев: </a:t>
            </a:r>
          </a:p>
          <a:p>
            <a:pPr algn="l" defTabSz="685800">
              <a:spcBef>
                <a:spcPts val="1350"/>
              </a:spcBef>
              <a:buClr>
                <a:srgbClr val="595959"/>
              </a:buClr>
            </a:pPr>
            <a:r>
              <a:rPr lang="ru-RU" sz="14800" b="1" dirty="0">
                <a:solidFill>
                  <a:schemeClr val="tx1"/>
                </a:solidFill>
                <a:latin typeface="Arial"/>
                <a:cs typeface="Arial"/>
              </a:rPr>
              <a:t>Мой Господь, Ты – мой щит,</a:t>
            </a:r>
          </a:p>
          <a:p>
            <a:pPr algn="l" defTabSz="685800">
              <a:spcBef>
                <a:spcPts val="1350"/>
              </a:spcBef>
              <a:buClr>
                <a:srgbClr val="595959"/>
              </a:buClr>
            </a:pPr>
            <a:r>
              <a:rPr lang="ru-RU" sz="14800" b="1" dirty="0">
                <a:solidFill>
                  <a:schemeClr val="tx1"/>
                </a:solidFill>
                <a:latin typeface="Arial"/>
                <a:cs typeface="Arial"/>
              </a:rPr>
              <a:t>Мой свет,</a:t>
            </a:r>
          </a:p>
          <a:p>
            <a:pPr algn="l" defTabSz="685800">
              <a:spcBef>
                <a:spcPts val="1350"/>
              </a:spcBef>
              <a:buClr>
                <a:srgbClr val="595959"/>
              </a:buClr>
            </a:pPr>
            <a:r>
              <a:rPr lang="ru-RU" sz="14800" b="1" dirty="0">
                <a:solidFill>
                  <a:schemeClr val="tx1"/>
                </a:solidFill>
                <a:latin typeface="Arial"/>
                <a:cs typeface="Arial"/>
              </a:rPr>
              <a:t>Источник сил для души</a:t>
            </a:r>
          </a:p>
          <a:p>
            <a:pPr algn="l" defTabSz="685800">
              <a:spcBef>
                <a:spcPts val="1350"/>
              </a:spcBef>
              <a:buClr>
                <a:srgbClr val="595959"/>
              </a:buClr>
            </a:pPr>
            <a:r>
              <a:rPr lang="ru-RU" sz="14800" b="1" dirty="0">
                <a:solidFill>
                  <a:schemeClr val="tx1"/>
                </a:solidFill>
                <a:latin typeface="Arial"/>
                <a:cs typeface="Arial"/>
              </a:rPr>
              <a:t>Моей!</a:t>
            </a:r>
          </a:p>
          <a:p>
            <a:pPr algn="l" defTabSz="685800">
              <a:spcBef>
                <a:spcPts val="1350"/>
              </a:spcBef>
              <a:buClr>
                <a:srgbClr val="595959"/>
              </a:buClr>
            </a:pPr>
            <a:r>
              <a:rPr lang="ru-RU" sz="14800" b="1" dirty="0">
                <a:solidFill>
                  <a:schemeClr val="tx1"/>
                </a:solidFill>
                <a:latin typeface="Arial"/>
                <a:cs typeface="Arial"/>
              </a:rPr>
              <a:t>Мой Господь, Ты – мой мир,</a:t>
            </a:r>
          </a:p>
          <a:p>
            <a:pPr algn="l" defTabSz="685800">
              <a:spcBef>
                <a:spcPts val="1350"/>
              </a:spcBef>
              <a:buClr>
                <a:srgbClr val="595959"/>
              </a:buClr>
            </a:pPr>
            <a:r>
              <a:rPr lang="ru-RU" sz="14800" b="1" dirty="0">
                <a:solidFill>
                  <a:schemeClr val="tx1"/>
                </a:solidFill>
                <a:latin typeface="Arial"/>
                <a:cs typeface="Arial"/>
              </a:rPr>
              <a:t>Моя отрада в час земных</a:t>
            </a:r>
          </a:p>
          <a:p>
            <a:pPr algn="l" defTabSz="685800">
              <a:spcBef>
                <a:spcPts val="1350"/>
              </a:spcBef>
              <a:buClr>
                <a:srgbClr val="595959"/>
              </a:buClr>
            </a:pPr>
            <a:r>
              <a:rPr lang="ru-RU" sz="14800" b="1" dirty="0">
                <a:solidFill>
                  <a:schemeClr val="tx1"/>
                </a:solidFill>
                <a:latin typeface="Arial"/>
                <a:cs typeface="Arial"/>
              </a:rPr>
              <a:t>Скорбей.</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3764326081"/>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1041</TotalTime>
  <Words>182</Words>
  <Application>Microsoft Macintosh PowerPoint</Application>
  <PresentationFormat>Экран (16:9)</PresentationFormat>
  <Paragraphs>37</Paragraphs>
  <Slides>7</Slides>
  <Notes>7</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7</vt:i4>
      </vt:variant>
    </vt:vector>
  </HeadingPairs>
  <TitlesOfParts>
    <vt:vector size="17" baseType="lpstr">
      <vt:lpstr>Adobe Garamond Pro</vt:lpstr>
      <vt:lpstr>Arial</vt:lpstr>
      <vt:lpstr>Avenir Next Condensed Demi Bold</vt:lpstr>
      <vt:lpstr>Avenir Next Condensed Regular</vt:lpstr>
      <vt:lpstr>Helvetica Light</vt:lpstr>
      <vt:lpstr>Helvetica Neue</vt:lpstr>
      <vt:lpstr>Helvetica Neue Light</vt:lpstr>
      <vt:lpstr>Helvetica Neue Medium</vt:lpstr>
      <vt:lpstr>Times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Терзи</dc:creator>
  <cp:lastModifiedBy>Microsoft Office User</cp:lastModifiedBy>
  <cp:revision>81</cp:revision>
  <dcterms:modified xsi:type="dcterms:W3CDTF">2020-10-21T10:50:04Z</dcterms:modified>
</cp:coreProperties>
</file>