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52" r:id="rId5"/>
    <p:sldId id="1058" r:id="rId6"/>
    <p:sldId id="1054" r:id="rId7"/>
    <p:sldId id="1059" r:id="rId8"/>
    <p:sldId id="1056" r:id="rId9"/>
    <p:sldId id="1060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42" y="4941168"/>
            <a:ext cx="1205157" cy="1737028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-26275"/>
            <a:ext cx="7930843" cy="40762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порой </a:t>
            </a:r>
          </a:p>
          <a:p>
            <a:pPr algn="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дух </a:t>
            </a:r>
          </a:p>
          <a:p>
            <a:pPr algn="r">
              <a:lnSpc>
                <a:spcPct val="15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изнемогает</a:t>
            </a:r>
            <a:endParaRPr lang="ru-RU" sz="1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58968"/>
            <a:ext cx="1209299" cy="1742999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0" y="4644626"/>
            <a:ext cx="1211005" cy="1745456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порой мой дух 				 			   изнемогает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тяжестью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мучительных скорбей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жизни враг мне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сети расставляет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Повсюду ловкою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рукой своей,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3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молюсь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я с верою живой: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«Пребудь во мне,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о Боже мой,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во мне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каждый жизни час,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мой светильник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не погас».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8374" y="260648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клеймят меня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насмешкой злою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когда-то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лучшие друзья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светским  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наслаждениям с собою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заманить 						         пытаются меня,</a:t>
            </a: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3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молюсь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я с верою живой: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«Пребудь во мне,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о Боже мой,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во мне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каждый жизни час,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мой светильник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не погас». </a:t>
            </a:r>
          </a:p>
        </p:txBody>
      </p:sp>
    </p:spTree>
    <p:extLst>
      <p:ext uri="{BB962C8B-B14F-4D97-AF65-F5344CB8AC3E}">
        <p14:creationId xmlns:p14="http://schemas.microsoft.com/office/powerpoint/2010/main" val="288375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90382" y="116632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гляжу на мир,    			         покрытый тьмою,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мир, что слепо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истины бежит,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занят лишь 		 			     тщеславной суетою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шаг за шагом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к гибели спешит –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92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3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молюсь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я с верою живой: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«Пребудь во мне,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о Боже мой,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во мне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каждый жизни час,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мой светильник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не погас». </a:t>
            </a:r>
          </a:p>
        </p:txBody>
      </p:sp>
    </p:spTree>
    <p:extLst>
      <p:ext uri="{BB962C8B-B14F-4D97-AF65-F5344CB8AC3E}">
        <p14:creationId xmlns:p14="http://schemas.microsoft.com/office/powerpoint/2010/main" val="285959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8640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молюсь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я с верою живою: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«Господь, пролей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Свой свет на мир, любя;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Пролей Свой свет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сияющей зарею,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Дабы народ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везде познал Тебя!» </a:t>
            </a:r>
          </a:p>
        </p:txBody>
      </p:sp>
    </p:spTree>
    <p:extLst>
      <p:ext uri="{BB962C8B-B14F-4D97-AF65-F5344CB8AC3E}">
        <p14:creationId xmlns:p14="http://schemas.microsoft.com/office/powerpoint/2010/main" val="134818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885" y="418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3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endParaRPr lang="ru-RU" altLang="ru-RU" sz="36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молюсь 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я с верою живой: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«Пребудь во мне, 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о Боже мой,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во мне 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каждый жизни час,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мой светильник </a:t>
            </a:r>
          </a:p>
          <a:p>
            <a:r>
              <a:rPr lang="ru-RU" altLang="ru-RU" sz="46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не погас». </a:t>
            </a:r>
          </a:p>
        </p:txBody>
      </p:sp>
    </p:spTree>
    <p:extLst>
      <p:ext uri="{BB962C8B-B14F-4D97-AF65-F5344CB8AC3E}">
        <p14:creationId xmlns:p14="http://schemas.microsoft.com/office/powerpoint/2010/main" val="2125846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8849</TotalTime>
  <Words>353</Words>
  <Application>Microsoft Macintosh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247</cp:revision>
  <dcterms:created xsi:type="dcterms:W3CDTF">2016-09-02T12:17:38Z</dcterms:created>
  <dcterms:modified xsi:type="dcterms:W3CDTF">2020-11-05T14:30:20Z</dcterms:modified>
</cp:coreProperties>
</file>