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1040" r:id="rId2"/>
    <p:sldId id="1051" r:id="rId3"/>
    <p:sldId id="1044" r:id="rId4"/>
    <p:sldId id="1045" r:id="rId5"/>
    <p:sldId id="1054" r:id="rId6"/>
    <p:sldId id="1052" r:id="rId7"/>
    <p:sldId id="1056" r:id="rId8"/>
    <p:sldId id="1055" r:id="rId9"/>
    <p:sldId id="1057" r:id="rId10"/>
    <p:sldId id="1058" r:id="rId11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4" autoAdjust="0"/>
    <p:restoredTop sz="78762" autoAdjust="0"/>
  </p:normalViewPr>
  <p:slideViewPr>
    <p:cSldViewPr>
      <p:cViewPr varScale="1">
        <p:scale>
          <a:sx n="100" d="100"/>
          <a:sy n="100" d="100"/>
        </p:scale>
        <p:origin x="1384" y="160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11/5/20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5739" y="1155467"/>
            <a:ext cx="6408712" cy="19389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Прихожу к Тебе, о Боже</a:t>
            </a:r>
            <a:endParaRPr lang="ru-RU" sz="16600" b="1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18795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16632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44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</a:t>
            </a:r>
          </a:p>
          <a:p>
            <a:r>
              <a:rPr lang="ru-RU" sz="54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Необозримый хор  			 		         херувимов</a:t>
            </a:r>
          </a:p>
          <a:p>
            <a:r>
              <a:rPr lang="ru-RU" sz="54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Ликует с восторгом,   		    ликует с восторгом.</a:t>
            </a:r>
          </a:p>
          <a:p>
            <a:r>
              <a:rPr lang="ru-RU" sz="54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Неудержимо дух </a:t>
            </a:r>
          </a:p>
          <a:p>
            <a:r>
              <a:rPr lang="ru-RU" sz="54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мой незримо</a:t>
            </a:r>
          </a:p>
          <a:p>
            <a:r>
              <a:rPr lang="ru-RU" sz="54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Ликует с тем хором.</a:t>
            </a:r>
          </a:p>
        </p:txBody>
      </p:sp>
    </p:spTree>
    <p:extLst>
      <p:ext uri="{BB962C8B-B14F-4D97-AF65-F5344CB8AC3E}">
        <p14:creationId xmlns:p14="http://schemas.microsoft.com/office/powerpoint/2010/main" val="1040529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14412" y="332656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07504" y="332656"/>
            <a:ext cx="9505056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54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Прихожу к Тебе, о Боже, </a:t>
            </a:r>
          </a:p>
          <a:p>
            <a:pPr>
              <a:lnSpc>
                <a:spcPct val="150000"/>
              </a:lnSpc>
            </a:pPr>
            <a:r>
              <a:rPr lang="ru-RU" sz="54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Помолиться, помолиться;</a:t>
            </a:r>
          </a:p>
          <a:p>
            <a:r>
              <a:rPr lang="ru-RU" sz="54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Рвётся в небо </a:t>
            </a:r>
          </a:p>
          <a:p>
            <a:r>
              <a:rPr lang="ru-RU" sz="54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моё сердце, </a:t>
            </a:r>
          </a:p>
          <a:p>
            <a:r>
              <a:rPr lang="ru-RU" sz="54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Словно птица, </a:t>
            </a:r>
          </a:p>
          <a:p>
            <a:r>
              <a:rPr lang="ru-RU" sz="54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словно птица.</a:t>
            </a: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260648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54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Рвётся в небо </a:t>
            </a:r>
          </a:p>
          <a:p>
            <a:r>
              <a:rPr lang="ru-RU" sz="54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моё сердце, </a:t>
            </a:r>
          </a:p>
          <a:p>
            <a:pPr>
              <a:lnSpc>
                <a:spcPct val="150000"/>
              </a:lnSpc>
            </a:pPr>
            <a:r>
              <a:rPr lang="ru-RU" sz="54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Благодатью восхищаясь</a:t>
            </a:r>
          </a:p>
          <a:p>
            <a:pPr>
              <a:lnSpc>
                <a:spcPct val="150000"/>
              </a:lnSpc>
            </a:pPr>
            <a:r>
              <a:rPr lang="ru-RU" sz="54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 смиренье </a:t>
            </a:r>
          </a:p>
          <a:p>
            <a:pPr>
              <a:lnSpc>
                <a:spcPct val="150000"/>
              </a:lnSpc>
            </a:pPr>
            <a:r>
              <a:rPr lang="ru-RU" sz="54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 Тобой склоняясь. 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18795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16632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44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</a:t>
            </a:r>
          </a:p>
          <a:p>
            <a:r>
              <a:rPr lang="ru-RU" sz="54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Необозримый хор  			 				херувимов</a:t>
            </a:r>
          </a:p>
          <a:p>
            <a:r>
              <a:rPr lang="ru-RU" sz="54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Ликует с восторгом,   		    ликует с восторгом.</a:t>
            </a:r>
          </a:p>
          <a:p>
            <a:r>
              <a:rPr lang="ru-RU" sz="54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Неудержимо дух </a:t>
            </a:r>
          </a:p>
          <a:p>
            <a:r>
              <a:rPr lang="ru-RU" sz="54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мой незримо</a:t>
            </a:r>
          </a:p>
          <a:p>
            <a:r>
              <a:rPr lang="ru-RU" sz="54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Ликует с тем хором.</a:t>
            </a:r>
          </a:p>
        </p:txBody>
      </p:sp>
    </p:spTree>
    <p:extLst>
      <p:ext uri="{BB962C8B-B14F-4D97-AF65-F5344CB8AC3E}">
        <p14:creationId xmlns:p14="http://schemas.microsoft.com/office/powerpoint/2010/main" val="1056894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22920" y="404664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7485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54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Прихожу к Тебе, о Боже,</a:t>
            </a:r>
          </a:p>
          <a:p>
            <a:pPr>
              <a:lnSpc>
                <a:spcPct val="150000"/>
              </a:lnSpc>
            </a:pPr>
            <a:r>
              <a:rPr lang="ru-RU" sz="54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Обновиться, 	обновиться,</a:t>
            </a:r>
          </a:p>
          <a:p>
            <a:r>
              <a:rPr lang="ru-RU" sz="54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 в лучах </a:t>
            </a:r>
          </a:p>
          <a:p>
            <a:r>
              <a:rPr lang="ru-RU" sz="54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любви предвечной</a:t>
            </a:r>
          </a:p>
          <a:p>
            <a:r>
              <a:rPr lang="ru-RU" sz="54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Раствориться,    			 				раствориться.</a:t>
            </a:r>
          </a:p>
        </p:txBody>
      </p:sp>
    </p:spTree>
    <p:extLst>
      <p:ext uri="{BB962C8B-B14F-4D97-AF65-F5344CB8AC3E}">
        <p14:creationId xmlns:p14="http://schemas.microsoft.com/office/powerpoint/2010/main" val="3098494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26193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54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Рвётся в небо </a:t>
            </a:r>
          </a:p>
          <a:p>
            <a:r>
              <a:rPr lang="ru-RU" sz="54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моё сердце, </a:t>
            </a:r>
          </a:p>
          <a:p>
            <a:pPr>
              <a:lnSpc>
                <a:spcPct val="150000"/>
              </a:lnSpc>
            </a:pPr>
            <a:r>
              <a:rPr lang="ru-RU" sz="54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Воспевая, обновляясь</a:t>
            </a:r>
          </a:p>
          <a:p>
            <a:pPr>
              <a:lnSpc>
                <a:spcPct val="150000"/>
              </a:lnSpc>
            </a:pPr>
            <a:r>
              <a:rPr lang="ru-RU" sz="54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 смиренье </a:t>
            </a:r>
          </a:p>
          <a:p>
            <a:pPr>
              <a:lnSpc>
                <a:spcPct val="150000"/>
              </a:lnSpc>
            </a:pPr>
            <a:r>
              <a:rPr lang="ru-RU" sz="54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 Тобой склоняясь.</a:t>
            </a:r>
          </a:p>
        </p:txBody>
      </p:sp>
    </p:spTree>
    <p:extLst>
      <p:ext uri="{BB962C8B-B14F-4D97-AF65-F5344CB8AC3E}">
        <p14:creationId xmlns:p14="http://schemas.microsoft.com/office/powerpoint/2010/main" val="107393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18795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16632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44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</a:t>
            </a:r>
          </a:p>
          <a:p>
            <a:r>
              <a:rPr lang="ru-RU" sz="54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Необозримый хор  			 				херувимов</a:t>
            </a:r>
          </a:p>
          <a:p>
            <a:r>
              <a:rPr lang="ru-RU" sz="54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Ликует с восторгом,   		    ликует с восторгом.</a:t>
            </a:r>
          </a:p>
          <a:p>
            <a:r>
              <a:rPr lang="ru-RU" sz="54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Неудержимо дух </a:t>
            </a:r>
          </a:p>
          <a:p>
            <a:r>
              <a:rPr lang="ru-RU" sz="54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мой незримо</a:t>
            </a:r>
          </a:p>
          <a:p>
            <a:r>
              <a:rPr lang="ru-RU" sz="54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Ликует с тем хором.</a:t>
            </a:r>
          </a:p>
        </p:txBody>
      </p:sp>
    </p:spTree>
    <p:extLst>
      <p:ext uri="{BB962C8B-B14F-4D97-AF65-F5344CB8AC3E}">
        <p14:creationId xmlns:p14="http://schemas.microsoft.com/office/powerpoint/2010/main" val="1735992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54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Прихожу к Тебе, о Боже, </a:t>
            </a:r>
          </a:p>
          <a:p>
            <a:pPr>
              <a:lnSpc>
                <a:spcPct val="150000"/>
              </a:lnSpc>
            </a:pPr>
            <a:r>
              <a:rPr lang="ru-RU" sz="54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Помолиться, помолиться</a:t>
            </a:r>
            <a:r>
              <a:rPr lang="ru-RU" sz="44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sz="54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Твоей священной воле </a:t>
            </a:r>
          </a:p>
          <a:p>
            <a:pPr>
              <a:lnSpc>
                <a:spcPct val="150000"/>
              </a:lnSpc>
            </a:pPr>
            <a:r>
              <a:rPr lang="ru-RU" sz="54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Покориться, покориться.</a:t>
            </a:r>
            <a:endParaRPr lang="ru-RU" sz="19900" b="1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599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332656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54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Рвётся в небо </a:t>
            </a:r>
          </a:p>
          <a:p>
            <a:r>
              <a:rPr lang="ru-RU" sz="54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моё сердце, </a:t>
            </a:r>
          </a:p>
          <a:p>
            <a:r>
              <a:rPr lang="ru-RU" sz="54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вечном Слове     	  				    утверждаясь</a:t>
            </a:r>
          </a:p>
          <a:p>
            <a:r>
              <a:rPr lang="ru-RU" sz="54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 смиренье </a:t>
            </a:r>
          </a:p>
          <a:p>
            <a:r>
              <a:rPr lang="ru-RU" sz="54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 Тобой склоняясь.</a:t>
            </a:r>
          </a:p>
        </p:txBody>
      </p:sp>
    </p:spTree>
    <p:extLst>
      <p:ext uri="{BB962C8B-B14F-4D97-AF65-F5344CB8AC3E}">
        <p14:creationId xmlns:p14="http://schemas.microsoft.com/office/powerpoint/2010/main" val="29102989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8829</TotalTime>
  <Words>244</Words>
  <Application>Microsoft Macintosh PowerPoint</Application>
  <PresentationFormat>Экран (4:3)</PresentationFormat>
  <Paragraphs>50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>Hewlett-Packard Company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Julia Lisovaya</dc:creator>
  <cp:keywords/>
  <dc:description/>
  <cp:lastModifiedBy>Natalia Kozakova</cp:lastModifiedBy>
  <cp:revision>241</cp:revision>
  <dcterms:created xsi:type="dcterms:W3CDTF">2016-09-02T12:17:38Z</dcterms:created>
  <dcterms:modified xsi:type="dcterms:W3CDTF">2020-11-05T12:24:06Z</dcterms:modified>
  <cp:category/>
</cp:coreProperties>
</file>