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85" r:id="rId4"/>
    <p:sldId id="277" r:id="rId5"/>
    <p:sldId id="287" r:id="rId6"/>
    <p:sldId id="270" r:id="rId7"/>
    <p:sldId id="288"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895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256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996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133600"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009133" y="3205856"/>
            <a:ext cx="1152334" cy="1660893"/>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988266" y="877865"/>
            <a:ext cx="7166202"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ru-RU" sz="5400" dirty="0">
                <a:solidFill>
                  <a:srgbClr val="02243A"/>
                </a:solidFill>
                <a:latin typeface="Arial" panose="020B0604020202020204" pitchFamily="34" charset="0"/>
                <a:cs typeface="Arial" panose="020B0604020202020204" pitchFamily="34" charset="0"/>
                <a:sym typeface="Calibri"/>
              </a:rPr>
              <a:t>Пред Тобой </a:t>
            </a:r>
          </a:p>
          <a:p>
            <a:pPr marL="0" indent="0" algn="r">
              <a:lnSpc>
                <a:spcPct val="100000"/>
              </a:lnSpc>
              <a:buNone/>
              <a:defRPr sz="11100" b="1" i="0">
                <a:solidFill>
                  <a:srgbClr val="FEBF2E"/>
                </a:solidFill>
                <a:latin typeface="Calibri"/>
                <a:ea typeface="Calibri"/>
                <a:cs typeface="Calibri"/>
                <a:sym typeface="Calibri"/>
              </a:defRPr>
            </a:pPr>
            <a:r>
              <a:rPr lang="ru-RU" sz="5400" dirty="0">
                <a:solidFill>
                  <a:srgbClr val="02243A"/>
                </a:solidFill>
                <a:latin typeface="Arial" panose="020B0604020202020204" pitchFamily="34" charset="0"/>
                <a:cs typeface="Arial" panose="020B0604020202020204" pitchFamily="34" charset="0"/>
                <a:sym typeface="Calibri"/>
              </a:rPr>
              <a:t>ничего я не скрою</a:t>
            </a:r>
            <a:endParaRPr lang="bg-BG" sz="5400" b="1" dirty="0">
              <a:solidFill>
                <a:srgbClr val="02243A"/>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756837"/>
            <a:ext cx="1109895" cy="1599724"/>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73958" y="3251430"/>
            <a:ext cx="1120716" cy="1615319"/>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06018" y="-130773"/>
            <a:ext cx="9269329" cy="411854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600" b="1" dirty="0">
                <a:latin typeface="Arial" panose="020B0604020202020204" pitchFamily="34" charset="0"/>
                <a:cs typeface="Arial" panose="020B0604020202020204" pitchFamily="34" charset="0"/>
              </a:rPr>
              <a:t>Пред Тобой ничего я не скрою</a:t>
            </a:r>
          </a:p>
          <a:p>
            <a:pPr algn="l">
              <a:lnSpc>
                <a:spcPct val="150000"/>
              </a:lnSpc>
            </a:pPr>
            <a:r>
              <a:rPr lang="ru-RU" sz="4600" b="1" dirty="0">
                <a:latin typeface="Arial" panose="020B0604020202020204" pitchFamily="34" charset="0"/>
                <a:cs typeface="Arial" panose="020B0604020202020204" pitchFamily="34" charset="0"/>
              </a:rPr>
              <a:t>И в молитве всё честно скажу.</a:t>
            </a:r>
          </a:p>
          <a:p>
            <a:pPr algn="l">
              <a:lnSpc>
                <a:spcPct val="150000"/>
              </a:lnSpc>
            </a:pPr>
            <a:r>
              <a:rPr lang="ru-RU" sz="4600" b="1" dirty="0">
                <a:latin typeface="Arial" panose="020B0604020202020204" pitchFamily="34" charset="0"/>
                <a:cs typeface="Arial" panose="020B0604020202020204" pitchFamily="34" charset="0"/>
              </a:rPr>
              <a:t>Сердце я в покаянье открою,</a:t>
            </a:r>
          </a:p>
          <a:p>
            <a:pPr algn="l">
              <a:lnSpc>
                <a:spcPct val="150000"/>
              </a:lnSpc>
            </a:pPr>
            <a:r>
              <a:rPr lang="ru-RU" sz="4600" b="1" dirty="0">
                <a:latin typeface="Arial" panose="020B0604020202020204" pitchFamily="34" charset="0"/>
                <a:cs typeface="Arial" panose="020B0604020202020204" pitchFamily="34" charset="0"/>
              </a:rPr>
              <a:t>Когда Духа Святого приму. </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65652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709529" y="-26504"/>
            <a:ext cx="7646504"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2800" b="1" dirty="0">
                <a:latin typeface="Arial" panose="020B0604020202020204" pitchFamily="34" charset="0"/>
                <a:cs typeface="Arial" panose="020B0604020202020204" pitchFamily="34" charset="0"/>
              </a:rPr>
              <a:t>Припев:</a:t>
            </a:r>
          </a:p>
          <a:p>
            <a:pPr algn="l"/>
            <a:r>
              <a:rPr lang="ru-RU" sz="4400" b="1" dirty="0">
                <a:latin typeface="Arial" panose="020B0604020202020204" pitchFamily="34" charset="0"/>
                <a:cs typeface="Arial" panose="020B0604020202020204" pitchFamily="34" charset="0"/>
              </a:rPr>
              <a:t>Будь мне Богом </a:t>
            </a:r>
          </a:p>
          <a:p>
            <a:pPr algn="l"/>
            <a:r>
              <a:rPr lang="ru-RU" sz="4400" b="1" dirty="0">
                <a:latin typeface="Arial" panose="020B0604020202020204" pitchFamily="34" charset="0"/>
                <a:cs typeface="Arial" panose="020B0604020202020204" pitchFamily="34" charset="0"/>
              </a:rPr>
              <a:t>                      и веди меня,</a:t>
            </a:r>
          </a:p>
          <a:p>
            <a:pPr algn="l"/>
            <a:r>
              <a:rPr lang="ru-RU" sz="4400" b="1" dirty="0">
                <a:latin typeface="Arial" panose="020B0604020202020204" pitchFamily="34" charset="0"/>
                <a:cs typeface="Arial" panose="020B0604020202020204" pitchFamily="34" charset="0"/>
              </a:rPr>
              <a:t>В вечной родине </a:t>
            </a:r>
          </a:p>
          <a:p>
            <a:pPr algn="l"/>
            <a:r>
              <a:rPr lang="ru-RU" sz="4400" b="1" dirty="0">
                <a:latin typeface="Arial" panose="020B0604020202020204" pitchFamily="34" charset="0"/>
                <a:cs typeface="Arial" panose="020B0604020202020204" pitchFamily="34" charset="0"/>
              </a:rPr>
              <a:t>        чтоб был с Тобою я.</a:t>
            </a:r>
          </a:p>
          <a:p>
            <a:pPr algn="l"/>
            <a:r>
              <a:rPr lang="ru-RU" sz="4400" b="1" dirty="0">
                <a:latin typeface="Arial" panose="020B0604020202020204" pitchFamily="34" charset="0"/>
                <a:cs typeface="Arial" panose="020B0604020202020204" pitchFamily="34" charset="0"/>
              </a:rPr>
              <a:t>Будь мне Богом – </a:t>
            </a:r>
          </a:p>
          <a:p>
            <a:pPr algn="l"/>
            <a:r>
              <a:rPr lang="ru-RU" sz="4400" b="1" dirty="0">
                <a:latin typeface="Arial" panose="020B0604020202020204" pitchFamily="34" charset="0"/>
                <a:cs typeface="Arial" panose="020B0604020202020204" pitchFamily="34" charset="0"/>
              </a:rPr>
              <a:t>                       я Твоё дитя.</a:t>
            </a:r>
          </a:p>
          <a:p>
            <a:pPr algn="l"/>
            <a:r>
              <a:rPr lang="ru-RU" sz="4400" b="1" dirty="0">
                <a:latin typeface="Arial" panose="020B0604020202020204" pitchFamily="34" charset="0"/>
                <a:cs typeface="Arial" panose="020B0604020202020204" pitchFamily="34" charset="0"/>
              </a:rPr>
              <a:t>Как хочу быть с Тобою я!</a:t>
            </a:r>
          </a:p>
        </p:txBody>
      </p:sp>
    </p:spTree>
    <p:extLst>
      <p:ext uri="{BB962C8B-B14F-4D97-AF65-F5344CB8AC3E}">
        <p14:creationId xmlns:p14="http://schemas.microsoft.com/office/powerpoint/2010/main" val="36707337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56882" y="-111084"/>
            <a:ext cx="9204832" cy="404016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800" b="1" dirty="0">
                <a:latin typeface="Arial" panose="020B0604020202020204" pitchFamily="34" charset="0"/>
                <a:cs typeface="Arial" panose="020B0604020202020204" pitchFamily="34" charset="0"/>
              </a:rPr>
              <a:t>Если силы я в жизни теряю,</a:t>
            </a:r>
          </a:p>
          <a:p>
            <a:pPr algn="l">
              <a:lnSpc>
                <a:spcPct val="150000"/>
              </a:lnSpc>
            </a:pPr>
            <a:r>
              <a:rPr lang="ru-RU" sz="4800" b="1" dirty="0">
                <a:latin typeface="Arial" panose="020B0604020202020204" pitchFamily="34" charset="0"/>
                <a:cs typeface="Arial" panose="020B0604020202020204" pitchFamily="34" charset="0"/>
              </a:rPr>
              <a:t>Ты мне руку Свою протяни.</a:t>
            </a:r>
          </a:p>
          <a:p>
            <a:pPr algn="l">
              <a:lnSpc>
                <a:spcPct val="150000"/>
              </a:lnSpc>
            </a:pPr>
            <a:r>
              <a:rPr lang="ru-RU" sz="4800" b="1" dirty="0">
                <a:latin typeface="Arial" panose="020B0604020202020204" pitchFamily="34" charset="0"/>
                <a:cs typeface="Arial" panose="020B0604020202020204" pitchFamily="34" charset="0"/>
              </a:rPr>
              <a:t>Я тебе свою жизнь доверяю, </a:t>
            </a:r>
          </a:p>
          <a:p>
            <a:pPr algn="l">
              <a:lnSpc>
                <a:spcPct val="150000"/>
              </a:lnSpc>
            </a:pPr>
            <a:r>
              <a:rPr lang="ru-RU" sz="4550" b="1" dirty="0">
                <a:latin typeface="Arial" panose="020B0604020202020204" pitchFamily="34" charset="0"/>
                <a:cs typeface="Arial" panose="020B0604020202020204" pitchFamily="34" charset="0"/>
              </a:rPr>
              <a:t>Знаю, хочешь меня Ты спасти.</a:t>
            </a:r>
          </a:p>
        </p:txBody>
      </p:sp>
    </p:spTree>
    <p:extLst>
      <p:ext uri="{BB962C8B-B14F-4D97-AF65-F5344CB8AC3E}">
        <p14:creationId xmlns:p14="http://schemas.microsoft.com/office/powerpoint/2010/main" val="27760954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65652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709529" y="-26504"/>
            <a:ext cx="7646504"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2800" b="1" dirty="0">
                <a:latin typeface="Arial" panose="020B0604020202020204" pitchFamily="34" charset="0"/>
                <a:cs typeface="Arial" panose="020B0604020202020204" pitchFamily="34" charset="0"/>
              </a:rPr>
              <a:t>Припев:</a:t>
            </a:r>
          </a:p>
          <a:p>
            <a:pPr algn="l"/>
            <a:r>
              <a:rPr lang="ru-RU" sz="4400" b="1" dirty="0">
                <a:latin typeface="Arial" panose="020B0604020202020204" pitchFamily="34" charset="0"/>
                <a:cs typeface="Arial" panose="020B0604020202020204" pitchFamily="34" charset="0"/>
              </a:rPr>
              <a:t>Будь мне Богом </a:t>
            </a:r>
          </a:p>
          <a:p>
            <a:pPr algn="l"/>
            <a:r>
              <a:rPr lang="ru-RU" sz="4400" b="1" dirty="0">
                <a:latin typeface="Arial" panose="020B0604020202020204" pitchFamily="34" charset="0"/>
                <a:cs typeface="Arial" panose="020B0604020202020204" pitchFamily="34" charset="0"/>
              </a:rPr>
              <a:t>                      и веди меня,</a:t>
            </a:r>
          </a:p>
          <a:p>
            <a:pPr algn="l"/>
            <a:r>
              <a:rPr lang="ru-RU" sz="4400" b="1" dirty="0">
                <a:latin typeface="Arial" panose="020B0604020202020204" pitchFamily="34" charset="0"/>
                <a:cs typeface="Arial" panose="020B0604020202020204" pitchFamily="34" charset="0"/>
              </a:rPr>
              <a:t>В вечной родине </a:t>
            </a:r>
          </a:p>
          <a:p>
            <a:pPr algn="l"/>
            <a:r>
              <a:rPr lang="ru-RU" sz="4400" b="1" dirty="0">
                <a:latin typeface="Arial" panose="020B0604020202020204" pitchFamily="34" charset="0"/>
                <a:cs typeface="Arial" panose="020B0604020202020204" pitchFamily="34" charset="0"/>
              </a:rPr>
              <a:t>        чтоб был с Тобою я.</a:t>
            </a:r>
          </a:p>
          <a:p>
            <a:pPr algn="l"/>
            <a:r>
              <a:rPr lang="ru-RU" sz="4400" b="1" dirty="0">
                <a:latin typeface="Arial" panose="020B0604020202020204" pitchFamily="34" charset="0"/>
                <a:cs typeface="Arial" panose="020B0604020202020204" pitchFamily="34" charset="0"/>
              </a:rPr>
              <a:t>Будь мне Богом – </a:t>
            </a:r>
          </a:p>
          <a:p>
            <a:pPr algn="l"/>
            <a:r>
              <a:rPr lang="ru-RU" sz="4400" b="1" dirty="0">
                <a:latin typeface="Arial" panose="020B0604020202020204" pitchFamily="34" charset="0"/>
                <a:cs typeface="Arial" panose="020B0604020202020204" pitchFamily="34" charset="0"/>
              </a:rPr>
              <a:t>                       я Твоё дитя.</a:t>
            </a:r>
          </a:p>
          <a:p>
            <a:pPr algn="l"/>
            <a:r>
              <a:rPr lang="ru-RU" sz="4400" b="1" dirty="0">
                <a:latin typeface="Arial" panose="020B0604020202020204" pitchFamily="34" charset="0"/>
                <a:cs typeface="Arial" panose="020B0604020202020204" pitchFamily="34" charset="0"/>
              </a:rPr>
              <a:t>Как хочу быть с Тобою я!</a:t>
            </a:r>
          </a:p>
        </p:txBody>
      </p:sp>
    </p:spTree>
    <p:extLst>
      <p:ext uri="{BB962C8B-B14F-4D97-AF65-F5344CB8AC3E}">
        <p14:creationId xmlns:p14="http://schemas.microsoft.com/office/powerpoint/2010/main" val="28030531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329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159025"/>
            <a:ext cx="9029721"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500" b="1" dirty="0">
                <a:latin typeface="Arial" panose="020B0604020202020204" pitchFamily="34" charset="0"/>
                <a:cs typeface="Arial" panose="020B0604020202020204" pitchFamily="34" charset="0"/>
              </a:rPr>
              <a:t>О Господь, я Тебя умоляю – </a:t>
            </a:r>
          </a:p>
          <a:p>
            <a:pPr algn="l">
              <a:lnSpc>
                <a:spcPct val="150000"/>
              </a:lnSpc>
            </a:pPr>
            <a:r>
              <a:rPr lang="ru-RU" sz="4500" b="1" dirty="0">
                <a:latin typeface="Arial" panose="020B0604020202020204" pitchFamily="34" charset="0"/>
                <a:cs typeface="Arial" panose="020B0604020202020204" pitchFamily="34" charset="0"/>
              </a:rPr>
              <a:t>Сердце чистое мне сотвори!</a:t>
            </a:r>
          </a:p>
          <a:p>
            <a:pPr algn="l"/>
            <a:r>
              <a:rPr lang="ru-RU" sz="4500" b="1" dirty="0">
                <a:latin typeface="Arial" panose="020B0604020202020204" pitchFamily="34" charset="0"/>
                <a:cs typeface="Arial" panose="020B0604020202020204" pitchFamily="34" charset="0"/>
              </a:rPr>
              <a:t>К небесам я свой</a:t>
            </a:r>
          </a:p>
          <a:p>
            <a:pPr algn="l"/>
            <a:r>
              <a:rPr lang="ru-RU" sz="4500" b="1" dirty="0">
                <a:latin typeface="Arial" panose="020B0604020202020204" pitchFamily="34" charset="0"/>
                <a:cs typeface="Arial" panose="020B0604020202020204" pitchFamily="34" charset="0"/>
              </a:rPr>
              <a:t>				   взор устремляю, </a:t>
            </a:r>
          </a:p>
          <a:p>
            <a:pPr algn="l">
              <a:lnSpc>
                <a:spcPct val="150000"/>
              </a:lnSpc>
            </a:pPr>
            <a:r>
              <a:rPr lang="ru-RU" sz="4500" b="1" dirty="0">
                <a:latin typeface="Arial" panose="020B0604020202020204" pitchFamily="34" charset="0"/>
                <a:cs typeface="Arial" panose="020B0604020202020204" pitchFamily="34" charset="0"/>
              </a:rPr>
              <a:t>В Своё Царство меня приведи.</a:t>
            </a:r>
          </a:p>
        </p:txBody>
      </p:sp>
    </p:spTree>
    <p:extLst>
      <p:ext uri="{BB962C8B-B14F-4D97-AF65-F5344CB8AC3E}">
        <p14:creationId xmlns:p14="http://schemas.microsoft.com/office/powerpoint/2010/main" val="154055917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656523"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709529" y="-26504"/>
            <a:ext cx="7646504" cy="419962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sz="2800" b="1" dirty="0">
                <a:latin typeface="Arial" panose="020B0604020202020204" pitchFamily="34" charset="0"/>
                <a:cs typeface="Arial" panose="020B0604020202020204" pitchFamily="34" charset="0"/>
              </a:rPr>
              <a:t>Припев:</a:t>
            </a:r>
          </a:p>
          <a:p>
            <a:pPr algn="l"/>
            <a:r>
              <a:rPr lang="ru-RU" sz="4400" b="1" dirty="0">
                <a:latin typeface="Arial" panose="020B0604020202020204" pitchFamily="34" charset="0"/>
                <a:cs typeface="Arial" panose="020B0604020202020204" pitchFamily="34" charset="0"/>
              </a:rPr>
              <a:t>Будь мне Богом </a:t>
            </a:r>
          </a:p>
          <a:p>
            <a:pPr algn="l"/>
            <a:r>
              <a:rPr lang="ru-RU" sz="4400" b="1" dirty="0">
                <a:latin typeface="Arial" panose="020B0604020202020204" pitchFamily="34" charset="0"/>
                <a:cs typeface="Arial" panose="020B0604020202020204" pitchFamily="34" charset="0"/>
              </a:rPr>
              <a:t>                      и веди меня,</a:t>
            </a:r>
          </a:p>
          <a:p>
            <a:pPr algn="l"/>
            <a:r>
              <a:rPr lang="ru-RU" sz="4400" b="1" dirty="0">
                <a:latin typeface="Arial" panose="020B0604020202020204" pitchFamily="34" charset="0"/>
                <a:cs typeface="Arial" panose="020B0604020202020204" pitchFamily="34" charset="0"/>
              </a:rPr>
              <a:t>В вечной родине </a:t>
            </a:r>
          </a:p>
          <a:p>
            <a:pPr algn="l"/>
            <a:r>
              <a:rPr lang="ru-RU" sz="4400" b="1" dirty="0">
                <a:latin typeface="Arial" panose="020B0604020202020204" pitchFamily="34" charset="0"/>
                <a:cs typeface="Arial" panose="020B0604020202020204" pitchFamily="34" charset="0"/>
              </a:rPr>
              <a:t>        чтоб был с Тобою я.</a:t>
            </a:r>
          </a:p>
          <a:p>
            <a:pPr algn="l"/>
            <a:r>
              <a:rPr lang="ru-RU" sz="4400" b="1" dirty="0">
                <a:latin typeface="Arial" panose="020B0604020202020204" pitchFamily="34" charset="0"/>
                <a:cs typeface="Arial" panose="020B0604020202020204" pitchFamily="34" charset="0"/>
              </a:rPr>
              <a:t>Будь мне Богом – </a:t>
            </a:r>
          </a:p>
          <a:p>
            <a:pPr algn="l"/>
            <a:r>
              <a:rPr lang="ru-RU" sz="4400" b="1" dirty="0">
                <a:latin typeface="Arial" panose="020B0604020202020204" pitchFamily="34" charset="0"/>
                <a:cs typeface="Arial" panose="020B0604020202020204" pitchFamily="34" charset="0"/>
              </a:rPr>
              <a:t>                       я Твоё дитя.</a:t>
            </a:r>
          </a:p>
          <a:p>
            <a:pPr algn="l"/>
            <a:r>
              <a:rPr lang="ru-RU" sz="4400" b="1" dirty="0">
                <a:latin typeface="Arial" panose="020B0604020202020204" pitchFamily="34" charset="0"/>
                <a:cs typeface="Arial" panose="020B0604020202020204" pitchFamily="34" charset="0"/>
              </a:rPr>
              <a:t>Как хочу быть с Тобою я!</a:t>
            </a:r>
          </a:p>
        </p:txBody>
      </p:sp>
    </p:spTree>
    <p:extLst>
      <p:ext uri="{BB962C8B-B14F-4D97-AF65-F5344CB8AC3E}">
        <p14:creationId xmlns:p14="http://schemas.microsoft.com/office/powerpoint/2010/main" val="38693721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1740</TotalTime>
  <Words>194</Words>
  <Application>Microsoft Macintosh PowerPoint</Application>
  <PresentationFormat>Экран (16:9)</PresentationFormat>
  <Paragraphs>39</Paragraphs>
  <Slides>7</Slides>
  <Notes>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7</vt:i4>
      </vt:variant>
    </vt:vector>
  </HeadingPairs>
  <TitlesOfParts>
    <vt:vector size="18"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86</cp:revision>
  <dcterms:modified xsi:type="dcterms:W3CDTF">2020-11-05T13:34:09Z</dcterms:modified>
</cp:coreProperties>
</file>