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040" r:id="rId2"/>
    <p:sldId id="1051" r:id="rId3"/>
    <p:sldId id="1044" r:id="rId4"/>
    <p:sldId id="1052" r:id="rId5"/>
    <p:sldId id="1053" r:id="rId6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A2A"/>
    <a:srgbClr val="02243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00" d="100"/>
          <a:sy n="100" d="100"/>
        </p:scale>
        <p:origin x="1384" y="16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11/5/20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744" y="445283"/>
            <a:ext cx="6408712" cy="23083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Страна молитвы</a:t>
            </a: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548680"/>
            <a:ext cx="896448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altLang="ru-RU" sz="48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Страна молитвы – </a:t>
            </a:r>
          </a:p>
          <a:p>
            <a:r>
              <a:rPr lang="ru-RU" altLang="ru-RU" sz="48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тихая страна,</a:t>
            </a:r>
          </a:p>
          <a:p>
            <a:r>
              <a:rPr lang="ru-RU" altLang="ru-RU" sz="48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ней таинство </a:t>
            </a:r>
          </a:p>
          <a:p>
            <a:r>
              <a:rPr lang="ru-RU" altLang="ru-RU" sz="48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общенья с Небесами,</a:t>
            </a:r>
          </a:p>
          <a:p>
            <a:r>
              <a:rPr lang="ru-RU" altLang="ru-RU" sz="48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Сам Господь </a:t>
            </a:r>
          </a:p>
          <a:p>
            <a:r>
              <a:rPr lang="ru-RU" altLang="ru-RU" sz="48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склоняется над нами</a:t>
            </a:r>
          </a:p>
          <a:p>
            <a:r>
              <a:rPr lang="ru-RU" altLang="ru-RU" sz="48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облегчает наши бремена.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1184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5496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Страна молитвы – 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чудная страна,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ней вновь звенят   		 	      умолкнувшие струны,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ней чище и светлее 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   наши думы,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Хоть жизнь порой 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горька и солона.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1184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5496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Страна молитвы – 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добрая страна, 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каждому 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склонившемуся рады,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для общенья с Небом 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  нет преграды, 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Ведь знает Бог </a:t>
            </a:r>
          </a:p>
          <a:p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пришедших имена.</a:t>
            </a:r>
          </a:p>
        </p:txBody>
      </p:sp>
    </p:spTree>
    <p:extLst>
      <p:ext uri="{BB962C8B-B14F-4D97-AF65-F5344CB8AC3E}">
        <p14:creationId xmlns:p14="http://schemas.microsoft.com/office/powerpoint/2010/main" val="3477483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1184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07504" y="696127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Страна молитвы – </a:t>
            </a:r>
          </a:p>
          <a:p>
            <a:pPr>
              <a:lnSpc>
                <a:spcPct val="150000"/>
              </a:lnSpc>
            </a:pPr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тихая страна,</a:t>
            </a:r>
          </a:p>
          <a:p>
            <a:pPr>
              <a:lnSpc>
                <a:spcPct val="150000"/>
              </a:lnSpc>
            </a:pPr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Чудная страна, </a:t>
            </a:r>
          </a:p>
          <a:p>
            <a:pPr>
              <a:lnSpc>
                <a:spcPct val="150000"/>
              </a:lnSpc>
            </a:pPr>
            <a:r>
              <a:rPr lang="ru-RU" altLang="ru-RU" sz="48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 </a:t>
            </a:r>
            <a:r>
              <a:rPr lang="ru-RU" altLang="ru-RU" sz="4800" b="1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добрая страна.</a:t>
            </a:r>
            <a:endParaRPr lang="ru-RU" altLang="ru-RU" sz="48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3273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8833</TotalTime>
  <Words>142</Words>
  <Application>Microsoft Macintosh PowerPoint</Application>
  <PresentationFormat>Экран (4:3)</PresentationFormat>
  <Paragraphs>28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Natalia Kozakova</cp:lastModifiedBy>
  <cp:revision>245</cp:revision>
  <dcterms:created xsi:type="dcterms:W3CDTF">2016-09-02T12:17:38Z</dcterms:created>
  <dcterms:modified xsi:type="dcterms:W3CDTF">2020-11-05T13:40:50Z</dcterms:modified>
</cp:coreProperties>
</file>