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77" r:id="rId4"/>
    <p:sldId id="290" r:id="rId5"/>
    <p:sldId id="270" r:id="rId6"/>
    <p:sldId id="287" r:id="rId7"/>
    <p:sldId id="291"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03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05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1828800"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6993843" y="3205856"/>
            <a:ext cx="1152334" cy="1660893"/>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914400" y="622345"/>
            <a:ext cx="7188915"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5400" dirty="0">
                <a:solidFill>
                  <a:srgbClr val="02243A"/>
                </a:solidFill>
                <a:latin typeface="Arial" panose="020B0604020202020204" pitchFamily="34" charset="0"/>
                <a:cs typeface="Arial" panose="020B0604020202020204" pitchFamily="34" charset="0"/>
                <a:sym typeface="Calibri"/>
              </a:rPr>
              <a:t>Открываю глаза – </a:t>
            </a:r>
          </a:p>
          <a:p>
            <a:pPr marL="0" indent="0" algn="r">
              <a:lnSpc>
                <a:spcPct val="100000"/>
              </a:lnSpc>
              <a:buNone/>
              <a:defRPr sz="11100" b="1" i="0">
                <a:solidFill>
                  <a:srgbClr val="FEBF2E"/>
                </a:solidFill>
                <a:latin typeface="Calibri"/>
                <a:ea typeface="Calibri"/>
                <a:cs typeface="Calibri"/>
                <a:sym typeface="Calibri"/>
              </a:defRPr>
            </a:pPr>
            <a:r>
              <a:rPr lang="ru-RU" sz="5400" dirty="0">
                <a:solidFill>
                  <a:srgbClr val="02243A"/>
                </a:solidFill>
                <a:latin typeface="Arial" panose="020B0604020202020204" pitchFamily="34" charset="0"/>
                <a:cs typeface="Arial" panose="020B0604020202020204" pitchFamily="34" charset="0"/>
                <a:sym typeface="Calibri"/>
              </a:rPr>
              <a:t>о Тебе размышляю</a:t>
            </a:r>
            <a:endParaRPr lang="bg-BG" sz="5400"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05859" y="2765422"/>
            <a:ext cx="1166801" cy="1681744"/>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90" y="3205856"/>
            <a:ext cx="1213472" cy="1749011"/>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26338" y="227036"/>
            <a:ext cx="8891323" cy="411854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Открываю глаза –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о Тебе размышляю,</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Потому что Тобою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живу и дышу.</a:t>
            </a:r>
          </a:p>
          <a:p>
            <a:pPr algn="l">
              <a:lnSpc>
                <a:spcPct val="150000"/>
              </a:lnSpc>
            </a:pPr>
            <a:endParaRPr lang="ru-RU" alt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89404" y="-150840"/>
            <a:ext cx="8987118" cy="426914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Каждый день своё сердце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Тебе посвящаю</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И узнать Твою волю,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мой Боже, спешу.</a:t>
            </a:r>
          </a:p>
        </p:txBody>
      </p:sp>
    </p:spTree>
    <p:extLst>
      <p:ext uri="{BB962C8B-B14F-4D97-AF65-F5344CB8AC3E}">
        <p14:creationId xmlns:p14="http://schemas.microsoft.com/office/powerpoint/2010/main" val="2776095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89404" y="-150840"/>
            <a:ext cx="8987118" cy="426914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Каждый день своё сердце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Тебе посвящаю</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И узнать Твою волю,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мой Боже, спешу.</a:t>
            </a:r>
          </a:p>
        </p:txBody>
      </p:sp>
    </p:spTree>
    <p:extLst>
      <p:ext uri="{BB962C8B-B14F-4D97-AF65-F5344CB8AC3E}">
        <p14:creationId xmlns:p14="http://schemas.microsoft.com/office/powerpoint/2010/main" val="9337620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0"/>
            <a:ext cx="902972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Твоё Слово святое</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с молитвой открою,</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Погружаюсь в него,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как в источник живой.</a:t>
            </a:r>
          </a:p>
        </p:txBody>
      </p:sp>
    </p:spTree>
    <p:extLst>
      <p:ext uri="{BB962C8B-B14F-4D97-AF65-F5344CB8AC3E}">
        <p14:creationId xmlns:p14="http://schemas.microsoft.com/office/powerpoint/2010/main" val="15405591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112454"/>
            <a:ext cx="902972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И душа наполняется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светлой хвалою,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Приближаясь к Тебе,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Иисус дорогой.</a:t>
            </a:r>
          </a:p>
        </p:txBody>
      </p:sp>
    </p:spTree>
    <p:extLst>
      <p:ext uri="{BB962C8B-B14F-4D97-AF65-F5344CB8AC3E}">
        <p14:creationId xmlns:p14="http://schemas.microsoft.com/office/powerpoint/2010/main" val="27073403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112454"/>
            <a:ext cx="902972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И душа наполняется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светлой хвалою,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Приближаясь к Тебе, </a:t>
            </a:r>
          </a:p>
          <a:p>
            <a:pPr algn="l">
              <a:lnSpc>
                <a:spcPct val="150000"/>
              </a:lnSpc>
            </a:pPr>
            <a:r>
              <a:rPr lang="ru-RU" altLang="ru-RU" sz="4800" b="1" dirty="0">
                <a:solidFill>
                  <a:srgbClr val="0D1A2A"/>
                </a:solidFill>
                <a:latin typeface="Arial" panose="020B0604020202020204" pitchFamily="34" charset="0"/>
                <a:cs typeface="Arial" panose="020B0604020202020204" pitchFamily="34" charset="0"/>
              </a:rPr>
              <a:t>	   			     Иисус дорогой.</a:t>
            </a:r>
          </a:p>
        </p:txBody>
      </p:sp>
    </p:spTree>
    <p:extLst>
      <p:ext uri="{BB962C8B-B14F-4D97-AF65-F5344CB8AC3E}">
        <p14:creationId xmlns:p14="http://schemas.microsoft.com/office/powerpoint/2010/main" val="84925982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1742</TotalTime>
  <Words>139</Words>
  <Application>Microsoft Macintosh PowerPoint</Application>
  <PresentationFormat>Экран (16:9)</PresentationFormat>
  <Paragraphs>26</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88</cp:revision>
  <dcterms:modified xsi:type="dcterms:W3CDTF">2020-11-05T13:48:11Z</dcterms:modified>
</cp:coreProperties>
</file>