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sldIdLst>
    <p:sldId id="265" r:id="rId2"/>
    <p:sldId id="269" r:id="rId3"/>
    <p:sldId id="276" r:id="rId4"/>
    <p:sldId id="267" r:id="rId5"/>
    <p:sldId id="270" r:id="rId6"/>
    <p:sldId id="277" r:id="rId7"/>
    <p:sldId id="283" r:id="rId8"/>
    <p:sldId id="280" r:id="rId9"/>
    <p:sldId id="281" r:id="rId10"/>
    <p:sldId id="284" r:id="rId11"/>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xmlns="">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82"/>
    <p:restoredTop sz="93224" autoAdjust="0"/>
  </p:normalViewPr>
  <p:slideViewPr>
    <p:cSldViewPr snapToGrid="0" snapToObjects="1">
      <p:cViewPr varScale="1">
        <p:scale>
          <a:sx n="162" d="100"/>
          <a:sy n="162" d="100"/>
        </p:scale>
        <p:origin x="-752" y="-104"/>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519579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005559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731322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505356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1571566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pn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xmlns="" id="{E4438512-FB30-8240-9BEE-8A05FE64B54F}"/>
              </a:ext>
            </a:extLst>
          </p:cNvPr>
          <p:cNvSpPr txBox="1">
            <a:spLocks/>
          </p:cNvSpPr>
          <p:nvPr/>
        </p:nvSpPr>
        <p:spPr>
          <a:xfrm>
            <a:off x="1941816" y="330917"/>
            <a:ext cx="5852741"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buNone/>
              <a:defRPr sz="11100" b="1" i="0">
                <a:solidFill>
                  <a:srgbClr val="FEBF2E"/>
                </a:solidFill>
                <a:latin typeface="Calibri"/>
                <a:ea typeface="Calibri"/>
                <a:cs typeface="Calibri"/>
                <a:sym typeface="Calibri"/>
              </a:defRPr>
            </a:pPr>
            <a:r>
              <a:rPr lang="bg-BG" sz="6000" b="1" dirty="0">
                <a:solidFill>
                  <a:schemeClr val="tx1">
                    <a:lumMod val="95000"/>
                    <a:lumOff val="5000"/>
                  </a:schemeClr>
                </a:solidFill>
                <a:latin typeface="Arial" panose="020B0604020202020204" pitchFamily="34" charset="0"/>
                <a:ea typeface="Calibri"/>
                <a:cs typeface="Arial" panose="020B0604020202020204" pitchFamily="34" charset="0"/>
                <a:sym typeface="Calibri"/>
              </a:rPr>
              <a:t>Хочу домой</a:t>
            </a: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728770" y="-17676"/>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265522" y="261282"/>
            <a:ext cx="8011759" cy="4544154"/>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fontScale="92500" lnSpcReduction="1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80000"/>
              </a:lnSpc>
              <a:spcBef>
                <a:spcPts val="1350"/>
              </a:spcBef>
              <a:buClr>
                <a:srgbClr val="595959"/>
              </a:buClr>
            </a:pPr>
            <a:r>
              <a:rPr lang="ru-RU" sz="2400" b="1" dirty="0">
                <a:solidFill>
                  <a:schemeClr val="tx2">
                    <a:lumMod val="75000"/>
                  </a:schemeClr>
                </a:solidFill>
                <a:latin typeface="Arial"/>
                <a:ea typeface="+mn-ea"/>
                <a:cs typeface="Arial"/>
              </a:rPr>
              <a:t>Припев</a:t>
            </a:r>
            <a:r>
              <a:rPr lang="ru-RU" sz="2400" b="1" dirty="0" smtClean="0">
                <a:solidFill>
                  <a:schemeClr val="tx2">
                    <a:lumMod val="75000"/>
                  </a:schemeClr>
                </a:solidFill>
                <a:latin typeface="Arial"/>
                <a:ea typeface="+mn-ea"/>
                <a:cs typeface="Arial"/>
              </a:rPr>
              <a:t>:</a:t>
            </a:r>
          </a:p>
          <a:p>
            <a:pPr algn="l" defTabSz="685800">
              <a:lnSpc>
                <a:spcPct val="80000"/>
              </a:lnSpc>
              <a:spcBef>
                <a:spcPts val="1350"/>
              </a:spcBef>
              <a:buClr>
                <a:srgbClr val="595959"/>
              </a:buClr>
            </a:pPr>
            <a:r>
              <a:rPr lang="ru-RU" sz="1100" b="1" dirty="0" smtClean="0">
                <a:solidFill>
                  <a:schemeClr val="tx2">
                    <a:lumMod val="75000"/>
                  </a:schemeClr>
                </a:solidFill>
                <a:latin typeface="Arial"/>
                <a:ea typeface="+mn-ea"/>
                <a:cs typeface="Arial"/>
              </a:rPr>
              <a:t> </a:t>
            </a:r>
            <a:endParaRPr lang="ru-RU" sz="1100" b="1" dirty="0">
              <a:solidFill>
                <a:schemeClr val="tx2">
                  <a:lumMod val="75000"/>
                </a:schemeClr>
              </a:solidFill>
              <a:latin typeface="Arial"/>
              <a:ea typeface="+mn-ea"/>
              <a:cs typeface="Arial"/>
            </a:endParaRPr>
          </a:p>
          <a:p>
            <a:pPr algn="l" defTabSz="685800">
              <a:lnSpc>
                <a:spcPct val="90000"/>
              </a:lnSpc>
              <a:spcBef>
                <a:spcPts val="1350"/>
              </a:spcBef>
              <a:buClr>
                <a:srgbClr val="595959"/>
              </a:buClr>
            </a:pPr>
            <a:r>
              <a:rPr lang="ru-RU" sz="4000" b="1" dirty="0">
                <a:solidFill>
                  <a:schemeClr val="tx1"/>
                </a:solidFill>
                <a:latin typeface="Arial"/>
                <a:ea typeface="+mn-ea"/>
                <a:cs typeface="Arial"/>
              </a:rPr>
              <a:t>Хочу домой, хочу домой!</a:t>
            </a:r>
            <a:endParaRPr lang="x-none" sz="4000" b="1" dirty="0">
              <a:solidFill>
                <a:schemeClr val="tx1"/>
              </a:solidFill>
              <a:latin typeface="Arial"/>
              <a:ea typeface="+mn-ea"/>
              <a:cs typeface="Arial"/>
            </a:endParaRPr>
          </a:p>
          <a:p>
            <a:pPr algn="l" defTabSz="685800">
              <a:lnSpc>
                <a:spcPct val="90000"/>
              </a:lnSpc>
              <a:spcBef>
                <a:spcPts val="1350"/>
              </a:spcBef>
              <a:buClr>
                <a:srgbClr val="595959"/>
              </a:buClr>
            </a:pPr>
            <a:r>
              <a:rPr lang="ru-RU" sz="4000" b="1" dirty="0">
                <a:solidFill>
                  <a:schemeClr val="tx1"/>
                </a:solidFill>
                <a:latin typeface="Arial"/>
                <a:ea typeface="+mn-ea"/>
                <a:cs typeface="Arial"/>
              </a:rPr>
              <a:t>Хочу домой, </a:t>
            </a:r>
          </a:p>
          <a:p>
            <a:pPr algn="l" defTabSz="685800">
              <a:lnSpc>
                <a:spcPct val="90000"/>
              </a:lnSpc>
              <a:spcBef>
                <a:spcPts val="1350"/>
              </a:spcBef>
              <a:buClr>
                <a:srgbClr val="595959"/>
              </a:buClr>
            </a:pPr>
            <a:r>
              <a:rPr lang="ru-RU" sz="4000" b="1" dirty="0">
                <a:solidFill>
                  <a:schemeClr val="tx1"/>
                </a:solidFill>
                <a:latin typeface="Arial"/>
                <a:ea typeface="+mn-ea"/>
                <a:cs typeface="Arial"/>
              </a:rPr>
              <a:t>К Отцу стремлюсь душой.</a:t>
            </a:r>
            <a:endParaRPr lang="x-none" sz="4000" b="1" dirty="0">
              <a:solidFill>
                <a:schemeClr val="tx1"/>
              </a:solidFill>
              <a:latin typeface="Arial"/>
              <a:ea typeface="+mn-ea"/>
              <a:cs typeface="Arial"/>
            </a:endParaRPr>
          </a:p>
          <a:p>
            <a:pPr algn="l" defTabSz="685800">
              <a:lnSpc>
                <a:spcPct val="90000"/>
              </a:lnSpc>
              <a:spcBef>
                <a:spcPts val="1350"/>
              </a:spcBef>
              <a:buClr>
                <a:srgbClr val="595959"/>
              </a:buClr>
            </a:pPr>
            <a:r>
              <a:rPr lang="ru-RU" sz="4000" b="1" dirty="0">
                <a:solidFill>
                  <a:schemeClr val="tx1"/>
                </a:solidFill>
                <a:latin typeface="Arial"/>
                <a:ea typeface="+mn-ea"/>
                <a:cs typeface="Arial"/>
              </a:rPr>
              <a:t>Хочу домой, </a:t>
            </a:r>
          </a:p>
          <a:p>
            <a:pPr algn="l" defTabSz="685800">
              <a:lnSpc>
                <a:spcPct val="90000"/>
              </a:lnSpc>
              <a:spcBef>
                <a:spcPts val="1350"/>
              </a:spcBef>
              <a:buClr>
                <a:srgbClr val="595959"/>
              </a:buClr>
            </a:pPr>
            <a:r>
              <a:rPr lang="ru-RU" sz="4000" b="1" dirty="0">
                <a:solidFill>
                  <a:schemeClr val="tx1"/>
                </a:solidFill>
                <a:latin typeface="Arial"/>
                <a:ea typeface="+mn-ea"/>
                <a:cs typeface="Arial"/>
              </a:rPr>
              <a:t>В тот дом Отца родного, </a:t>
            </a:r>
            <a:endParaRPr lang="x-none" sz="4000" b="1" dirty="0">
              <a:solidFill>
                <a:schemeClr val="tx1"/>
              </a:solidFill>
              <a:latin typeface="Arial"/>
              <a:ea typeface="+mn-ea"/>
              <a:cs typeface="Arial"/>
            </a:endParaRPr>
          </a:p>
          <a:p>
            <a:pPr algn="l" defTabSz="685800">
              <a:lnSpc>
                <a:spcPct val="90000"/>
              </a:lnSpc>
              <a:spcBef>
                <a:spcPts val="1350"/>
              </a:spcBef>
              <a:buClr>
                <a:srgbClr val="595959"/>
              </a:buClr>
            </a:pPr>
            <a:r>
              <a:rPr lang="ru-RU" sz="4000" b="1" dirty="0">
                <a:solidFill>
                  <a:schemeClr val="tx1"/>
                </a:solidFill>
                <a:latin typeface="Arial"/>
                <a:ea typeface="+mn-ea"/>
                <a:cs typeface="Arial"/>
              </a:rPr>
              <a:t>Хочу домой, хочу домой!</a:t>
            </a:r>
            <a:endParaRPr lang="x-none" sz="4000" b="1" dirty="0">
              <a:solidFill>
                <a:schemeClr val="tx1"/>
              </a:solidFill>
              <a:latin typeface="Arial"/>
              <a:ea typeface="+mn-ea"/>
              <a:cs typeface="Arial"/>
            </a:endParaRPr>
          </a:p>
        </p:txBody>
      </p:sp>
    </p:spTree>
    <p:extLst>
      <p:ext uri="{BB962C8B-B14F-4D97-AF65-F5344CB8AC3E}">
        <p14:creationId xmlns:p14="http://schemas.microsoft.com/office/powerpoint/2010/main" val="3675890632"/>
      </p:ext>
    </p:extLst>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235190" y="373133"/>
            <a:ext cx="9926694"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3600" b="1" dirty="0">
                <a:solidFill>
                  <a:schemeClr val="tx1"/>
                </a:solidFill>
                <a:latin typeface="Arial"/>
                <a:ea typeface="+mn-ea"/>
                <a:cs typeface="Arial"/>
              </a:rPr>
              <a:t>Хочу домой, в тот дом Отца родного</a:t>
            </a:r>
            <a:endParaRPr lang="x-none" sz="3600" b="1" dirty="0">
              <a:solidFill>
                <a:schemeClr val="tx1"/>
              </a:solidFill>
              <a:latin typeface="Arial"/>
              <a:ea typeface="+mn-ea"/>
              <a:cs typeface="Arial"/>
            </a:endParaRPr>
          </a:p>
          <a:p>
            <a:pPr algn="l" defTabSz="685800">
              <a:spcBef>
                <a:spcPts val="1350"/>
              </a:spcBef>
              <a:buClr>
                <a:srgbClr val="595959"/>
              </a:buClr>
            </a:pPr>
            <a:r>
              <a:rPr lang="ru-RU" sz="3600" b="1" dirty="0">
                <a:solidFill>
                  <a:schemeClr val="tx1"/>
                </a:solidFill>
                <a:latin typeface="Arial"/>
                <a:ea typeface="+mn-ea"/>
                <a:cs typeface="Arial"/>
              </a:rPr>
              <a:t>Стремлюсь усталою душой.</a:t>
            </a:r>
            <a:endParaRPr lang="x-none" sz="3600" b="1" dirty="0">
              <a:solidFill>
                <a:schemeClr val="tx1"/>
              </a:solidFill>
              <a:latin typeface="Arial"/>
              <a:ea typeface="+mn-ea"/>
              <a:cs typeface="Arial"/>
            </a:endParaRPr>
          </a:p>
          <a:p>
            <a:pPr algn="l" defTabSz="685800">
              <a:spcBef>
                <a:spcPts val="1350"/>
              </a:spcBef>
              <a:buClr>
                <a:srgbClr val="595959"/>
              </a:buClr>
            </a:pPr>
            <a:r>
              <a:rPr lang="ru-RU" sz="3600" b="1" dirty="0">
                <a:solidFill>
                  <a:schemeClr val="tx1"/>
                </a:solidFill>
                <a:latin typeface="Arial"/>
                <a:ea typeface="+mn-ea"/>
                <a:cs typeface="Arial"/>
              </a:rPr>
              <a:t>Здесь, в мире сём, </a:t>
            </a:r>
            <a:endParaRPr lang="ru-RU" sz="3600" b="1" dirty="0" smtClean="0">
              <a:solidFill>
                <a:schemeClr val="tx1"/>
              </a:solidFill>
              <a:latin typeface="Arial"/>
              <a:ea typeface="+mn-ea"/>
              <a:cs typeface="Arial"/>
            </a:endParaRPr>
          </a:p>
          <a:p>
            <a:pPr algn="l" defTabSz="685800">
              <a:spcBef>
                <a:spcPts val="1350"/>
              </a:spcBef>
              <a:buClr>
                <a:srgbClr val="595959"/>
              </a:buClr>
            </a:pPr>
            <a:r>
              <a:rPr lang="ru-RU" sz="3600" b="1" dirty="0">
                <a:solidFill>
                  <a:schemeClr val="tx1"/>
                </a:solidFill>
                <a:latin typeface="Arial"/>
                <a:ea typeface="+mn-ea"/>
                <a:cs typeface="Arial"/>
              </a:rPr>
              <a:t>С</a:t>
            </a:r>
            <a:r>
              <a:rPr lang="ru-RU" sz="3600" b="1" dirty="0" smtClean="0">
                <a:solidFill>
                  <a:schemeClr val="tx1"/>
                </a:solidFill>
                <a:latin typeface="Arial"/>
                <a:ea typeface="+mn-ea"/>
                <a:cs typeface="Arial"/>
              </a:rPr>
              <a:t>траданий </a:t>
            </a:r>
            <a:r>
              <a:rPr lang="ru-RU" sz="3600" b="1" dirty="0">
                <a:solidFill>
                  <a:schemeClr val="tx1"/>
                </a:solidFill>
                <a:latin typeface="Arial"/>
                <a:ea typeface="+mn-ea"/>
                <a:cs typeface="Arial"/>
              </a:rPr>
              <a:t>горя много,</a:t>
            </a:r>
            <a:endParaRPr lang="x-none" sz="3600" b="1" dirty="0">
              <a:solidFill>
                <a:schemeClr val="tx1"/>
              </a:solidFill>
              <a:latin typeface="Arial"/>
              <a:ea typeface="+mn-ea"/>
              <a:cs typeface="Arial"/>
            </a:endParaRPr>
          </a:p>
          <a:p>
            <a:pPr algn="l" defTabSz="685800">
              <a:spcBef>
                <a:spcPts val="1350"/>
              </a:spcBef>
              <a:buClr>
                <a:srgbClr val="595959"/>
              </a:buClr>
            </a:pPr>
            <a:r>
              <a:rPr lang="ru-RU" sz="3600" b="1" dirty="0">
                <a:solidFill>
                  <a:schemeClr val="tx1"/>
                </a:solidFill>
                <a:latin typeface="Arial"/>
                <a:ea typeface="+mn-ea"/>
                <a:cs typeface="Arial"/>
              </a:rPr>
              <a:t>А в небе ждёт меня покой.</a:t>
            </a:r>
            <a:endParaRPr lang="x-none" sz="3600" b="1" dirty="0">
              <a:solidFill>
                <a:schemeClr val="tx1"/>
              </a:solidFill>
              <a:latin typeface="Arial"/>
              <a:ea typeface="+mn-ea"/>
              <a:cs typeface="Arial"/>
            </a:endParaRP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259686" y="328243"/>
            <a:ext cx="9806874" cy="381974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110000"/>
              </a:lnSpc>
              <a:spcBef>
                <a:spcPts val="1350"/>
              </a:spcBef>
              <a:buClr>
                <a:srgbClr val="595959"/>
              </a:buClr>
            </a:pPr>
            <a:r>
              <a:rPr lang="ru-RU" sz="3600" b="1" dirty="0">
                <a:solidFill>
                  <a:schemeClr val="tx1"/>
                </a:solidFill>
                <a:latin typeface="Arial"/>
                <a:ea typeface="+mn-ea"/>
                <a:cs typeface="Arial"/>
              </a:rPr>
              <a:t>Желаний много </a:t>
            </a:r>
            <a:endParaRPr lang="ru-RU" sz="3600" b="1" dirty="0" smtClean="0">
              <a:solidFill>
                <a:schemeClr val="tx1"/>
              </a:solidFill>
              <a:latin typeface="Arial"/>
              <a:ea typeface="+mn-ea"/>
              <a:cs typeface="Arial"/>
            </a:endParaRPr>
          </a:p>
          <a:p>
            <a:pPr algn="l" defTabSz="685800">
              <a:lnSpc>
                <a:spcPct val="110000"/>
              </a:lnSpc>
              <a:spcBef>
                <a:spcPts val="1350"/>
              </a:spcBef>
              <a:buClr>
                <a:srgbClr val="595959"/>
              </a:buClr>
            </a:pPr>
            <a:r>
              <a:rPr lang="ru-RU" sz="3600" b="1" dirty="0">
                <a:solidFill>
                  <a:schemeClr val="tx1"/>
                </a:solidFill>
                <a:latin typeface="Arial"/>
                <a:ea typeface="+mn-ea"/>
                <a:cs typeface="Arial"/>
              </a:rPr>
              <a:t>В</a:t>
            </a:r>
            <a:r>
              <a:rPr lang="ru-RU" sz="3600" b="1" dirty="0" smtClean="0">
                <a:solidFill>
                  <a:schemeClr val="tx1"/>
                </a:solidFill>
                <a:latin typeface="Arial"/>
                <a:ea typeface="+mn-ea"/>
                <a:cs typeface="Arial"/>
              </a:rPr>
              <a:t> </a:t>
            </a:r>
            <a:r>
              <a:rPr lang="ru-RU" sz="3600" b="1" dirty="0">
                <a:solidFill>
                  <a:schemeClr val="tx1"/>
                </a:solidFill>
                <a:latin typeface="Arial"/>
                <a:ea typeface="+mn-ea"/>
                <a:cs typeface="Arial"/>
              </a:rPr>
              <a:t>сердце здесь питалось,</a:t>
            </a:r>
            <a:endParaRPr lang="x-none" sz="3600" b="1" dirty="0">
              <a:solidFill>
                <a:schemeClr val="tx1"/>
              </a:solidFill>
              <a:latin typeface="Arial"/>
              <a:ea typeface="+mn-ea"/>
              <a:cs typeface="Arial"/>
            </a:endParaRPr>
          </a:p>
          <a:p>
            <a:pPr algn="l" defTabSz="685800">
              <a:lnSpc>
                <a:spcPct val="110000"/>
              </a:lnSpc>
              <a:spcBef>
                <a:spcPts val="1350"/>
              </a:spcBef>
              <a:buClr>
                <a:srgbClr val="595959"/>
              </a:buClr>
            </a:pPr>
            <a:r>
              <a:rPr lang="ru-RU" sz="3600" b="1" dirty="0">
                <a:solidFill>
                  <a:schemeClr val="tx1"/>
                </a:solidFill>
                <a:latin typeface="Arial"/>
                <a:ea typeface="+mn-ea"/>
                <a:cs typeface="Arial"/>
              </a:rPr>
              <a:t>Но лишь одно желание осталось:</a:t>
            </a:r>
            <a:endParaRPr lang="x-none" sz="3600" b="1" dirty="0">
              <a:solidFill>
                <a:schemeClr val="tx1"/>
              </a:solidFill>
              <a:latin typeface="Arial"/>
              <a:ea typeface="+mn-ea"/>
              <a:cs typeface="Arial"/>
            </a:endParaRPr>
          </a:p>
          <a:p>
            <a:pPr algn="l" defTabSz="685800">
              <a:lnSpc>
                <a:spcPct val="110000"/>
              </a:lnSpc>
              <a:spcBef>
                <a:spcPts val="1350"/>
              </a:spcBef>
              <a:buClr>
                <a:srgbClr val="595959"/>
              </a:buClr>
            </a:pPr>
            <a:r>
              <a:rPr lang="ru-RU" sz="3600" b="1" dirty="0">
                <a:solidFill>
                  <a:schemeClr val="tx1"/>
                </a:solidFill>
                <a:latin typeface="Arial"/>
                <a:ea typeface="+mn-ea"/>
                <a:cs typeface="Arial"/>
              </a:rPr>
              <a:t>Войти в покой Всевышнего святой.</a:t>
            </a:r>
            <a:endParaRPr lang="x-none" sz="3600" b="1" dirty="0">
              <a:solidFill>
                <a:schemeClr val="tx1"/>
              </a:solidFill>
              <a:latin typeface="Arial"/>
              <a:ea typeface="+mn-ea"/>
              <a:cs typeface="Arial"/>
            </a:endParaRPr>
          </a:p>
          <a:p>
            <a:pPr algn="l" defTabSz="685800">
              <a:lnSpc>
                <a:spcPct val="110000"/>
              </a:lnSpc>
              <a:spcBef>
                <a:spcPts val="1350"/>
              </a:spcBef>
              <a:buClr>
                <a:srgbClr val="595959"/>
              </a:buClr>
            </a:pPr>
            <a:r>
              <a:rPr lang="ru-RU" sz="3600" b="1" dirty="0">
                <a:solidFill>
                  <a:schemeClr val="tx1"/>
                </a:solidFill>
                <a:latin typeface="Arial"/>
                <a:ea typeface="+mn-ea"/>
                <a:cs typeface="Arial"/>
              </a:rPr>
              <a:t>Хочу домой, хочу домой!</a:t>
            </a:r>
            <a:endParaRPr lang="x-none" sz="3600" b="1" dirty="0">
              <a:solidFill>
                <a:schemeClr val="tx1"/>
              </a:solidFill>
              <a:latin typeface="Arial"/>
              <a:ea typeface="+mn-ea"/>
              <a:cs typeface="Arial"/>
            </a:endParaRPr>
          </a:p>
        </p:txBody>
      </p:sp>
    </p:spTree>
    <p:extLst>
      <p:ext uri="{BB962C8B-B14F-4D97-AF65-F5344CB8AC3E}">
        <p14:creationId xmlns:p14="http://schemas.microsoft.com/office/powerpoint/2010/main" val="3547517994"/>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728770" y="-17676"/>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265522" y="261282"/>
            <a:ext cx="8011759" cy="4544154"/>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fontScale="92500" lnSpcReduction="1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80000"/>
              </a:lnSpc>
              <a:spcBef>
                <a:spcPts val="1350"/>
              </a:spcBef>
              <a:buClr>
                <a:srgbClr val="595959"/>
              </a:buClr>
            </a:pPr>
            <a:r>
              <a:rPr lang="ru-RU" sz="2400" b="1" dirty="0">
                <a:solidFill>
                  <a:schemeClr val="tx2">
                    <a:lumMod val="75000"/>
                  </a:schemeClr>
                </a:solidFill>
                <a:latin typeface="Arial"/>
                <a:ea typeface="+mn-ea"/>
                <a:cs typeface="Arial"/>
              </a:rPr>
              <a:t>Припев</a:t>
            </a:r>
            <a:r>
              <a:rPr lang="ru-RU" sz="2400" b="1" dirty="0" smtClean="0">
                <a:solidFill>
                  <a:schemeClr val="tx2">
                    <a:lumMod val="75000"/>
                  </a:schemeClr>
                </a:solidFill>
                <a:latin typeface="Arial"/>
                <a:ea typeface="+mn-ea"/>
                <a:cs typeface="Arial"/>
              </a:rPr>
              <a:t>:</a:t>
            </a:r>
          </a:p>
          <a:p>
            <a:pPr algn="l" defTabSz="685800">
              <a:lnSpc>
                <a:spcPct val="80000"/>
              </a:lnSpc>
              <a:spcBef>
                <a:spcPts val="1350"/>
              </a:spcBef>
              <a:buClr>
                <a:srgbClr val="595959"/>
              </a:buClr>
            </a:pPr>
            <a:r>
              <a:rPr lang="ru-RU" sz="1100" b="1" dirty="0" smtClean="0">
                <a:solidFill>
                  <a:schemeClr val="tx2">
                    <a:lumMod val="75000"/>
                  </a:schemeClr>
                </a:solidFill>
                <a:latin typeface="Arial"/>
                <a:ea typeface="+mn-ea"/>
                <a:cs typeface="Arial"/>
              </a:rPr>
              <a:t> </a:t>
            </a:r>
            <a:endParaRPr lang="ru-RU" sz="1100" b="1" dirty="0">
              <a:solidFill>
                <a:schemeClr val="tx2">
                  <a:lumMod val="75000"/>
                </a:schemeClr>
              </a:solidFill>
              <a:latin typeface="Arial"/>
              <a:ea typeface="+mn-ea"/>
              <a:cs typeface="Arial"/>
            </a:endParaRPr>
          </a:p>
          <a:p>
            <a:pPr algn="l" defTabSz="685800">
              <a:lnSpc>
                <a:spcPct val="90000"/>
              </a:lnSpc>
              <a:spcBef>
                <a:spcPts val="1350"/>
              </a:spcBef>
              <a:buClr>
                <a:srgbClr val="595959"/>
              </a:buClr>
            </a:pPr>
            <a:r>
              <a:rPr lang="ru-RU" sz="4000" b="1" dirty="0">
                <a:solidFill>
                  <a:schemeClr val="tx1"/>
                </a:solidFill>
                <a:latin typeface="Arial"/>
                <a:ea typeface="+mn-ea"/>
                <a:cs typeface="Arial"/>
              </a:rPr>
              <a:t>Хочу домой, хочу домой!</a:t>
            </a:r>
            <a:endParaRPr lang="x-none" sz="4000" b="1" dirty="0">
              <a:solidFill>
                <a:schemeClr val="tx1"/>
              </a:solidFill>
              <a:latin typeface="Arial"/>
              <a:ea typeface="+mn-ea"/>
              <a:cs typeface="Arial"/>
            </a:endParaRPr>
          </a:p>
          <a:p>
            <a:pPr algn="l" defTabSz="685800">
              <a:lnSpc>
                <a:spcPct val="90000"/>
              </a:lnSpc>
              <a:spcBef>
                <a:spcPts val="1350"/>
              </a:spcBef>
              <a:buClr>
                <a:srgbClr val="595959"/>
              </a:buClr>
            </a:pPr>
            <a:r>
              <a:rPr lang="ru-RU" sz="4000" b="1" dirty="0">
                <a:solidFill>
                  <a:schemeClr val="tx1"/>
                </a:solidFill>
                <a:latin typeface="Arial"/>
                <a:ea typeface="+mn-ea"/>
                <a:cs typeface="Arial"/>
              </a:rPr>
              <a:t>Хочу домой, </a:t>
            </a:r>
          </a:p>
          <a:p>
            <a:pPr algn="l" defTabSz="685800">
              <a:lnSpc>
                <a:spcPct val="90000"/>
              </a:lnSpc>
              <a:spcBef>
                <a:spcPts val="1350"/>
              </a:spcBef>
              <a:buClr>
                <a:srgbClr val="595959"/>
              </a:buClr>
            </a:pPr>
            <a:r>
              <a:rPr lang="ru-RU" sz="4000" b="1" dirty="0">
                <a:solidFill>
                  <a:schemeClr val="tx1"/>
                </a:solidFill>
                <a:latin typeface="Arial"/>
                <a:ea typeface="+mn-ea"/>
                <a:cs typeface="Arial"/>
              </a:rPr>
              <a:t>К Отцу стремлюсь душой.</a:t>
            </a:r>
            <a:endParaRPr lang="x-none" sz="4000" b="1" dirty="0">
              <a:solidFill>
                <a:schemeClr val="tx1"/>
              </a:solidFill>
              <a:latin typeface="Arial"/>
              <a:ea typeface="+mn-ea"/>
              <a:cs typeface="Arial"/>
            </a:endParaRPr>
          </a:p>
          <a:p>
            <a:pPr algn="l" defTabSz="685800">
              <a:lnSpc>
                <a:spcPct val="90000"/>
              </a:lnSpc>
              <a:spcBef>
                <a:spcPts val="1350"/>
              </a:spcBef>
              <a:buClr>
                <a:srgbClr val="595959"/>
              </a:buClr>
            </a:pPr>
            <a:r>
              <a:rPr lang="ru-RU" sz="4000" b="1" dirty="0">
                <a:solidFill>
                  <a:schemeClr val="tx1"/>
                </a:solidFill>
                <a:latin typeface="Arial"/>
                <a:ea typeface="+mn-ea"/>
                <a:cs typeface="Arial"/>
              </a:rPr>
              <a:t>Хочу домой, </a:t>
            </a:r>
          </a:p>
          <a:p>
            <a:pPr algn="l" defTabSz="685800">
              <a:lnSpc>
                <a:spcPct val="90000"/>
              </a:lnSpc>
              <a:spcBef>
                <a:spcPts val="1350"/>
              </a:spcBef>
              <a:buClr>
                <a:srgbClr val="595959"/>
              </a:buClr>
            </a:pPr>
            <a:r>
              <a:rPr lang="ru-RU" sz="4000" b="1" dirty="0">
                <a:solidFill>
                  <a:schemeClr val="tx1"/>
                </a:solidFill>
                <a:latin typeface="Arial"/>
                <a:ea typeface="+mn-ea"/>
                <a:cs typeface="Arial"/>
              </a:rPr>
              <a:t>В тот дом Отца родного, </a:t>
            </a:r>
            <a:endParaRPr lang="x-none" sz="4000" b="1" dirty="0">
              <a:solidFill>
                <a:schemeClr val="tx1"/>
              </a:solidFill>
              <a:latin typeface="Arial"/>
              <a:ea typeface="+mn-ea"/>
              <a:cs typeface="Arial"/>
            </a:endParaRPr>
          </a:p>
          <a:p>
            <a:pPr algn="l" defTabSz="685800">
              <a:lnSpc>
                <a:spcPct val="90000"/>
              </a:lnSpc>
              <a:spcBef>
                <a:spcPts val="1350"/>
              </a:spcBef>
              <a:buClr>
                <a:srgbClr val="595959"/>
              </a:buClr>
            </a:pPr>
            <a:r>
              <a:rPr lang="ru-RU" sz="4000" b="1" dirty="0">
                <a:solidFill>
                  <a:schemeClr val="tx1"/>
                </a:solidFill>
                <a:latin typeface="Arial"/>
                <a:ea typeface="+mn-ea"/>
                <a:cs typeface="Arial"/>
              </a:rPr>
              <a:t>Хочу домой, хочу домой!</a:t>
            </a:r>
            <a:endParaRPr lang="x-none" sz="4000" b="1" dirty="0">
              <a:solidFill>
                <a:schemeClr val="tx1"/>
              </a:solidFill>
              <a:latin typeface="Arial"/>
              <a:ea typeface="+mn-ea"/>
              <a:cs typeface="Arial"/>
            </a:endParaRPr>
          </a:p>
        </p:txBody>
      </p:sp>
    </p:spTree>
    <p:extLst>
      <p:ext uri="{BB962C8B-B14F-4D97-AF65-F5344CB8AC3E}">
        <p14:creationId xmlns:p14="http://schemas.microsoft.com/office/powerpoint/2010/main" val="2940262524"/>
      </p:ext>
    </p:extLst>
  </p:cSld>
  <p:clrMapOvr>
    <a:masterClrMapping/>
  </p:clrMapOvr>
  <p:transition xmlns:p14="http://schemas.microsoft.com/office/powerpoint/2010/mai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205162" y="227036"/>
            <a:ext cx="10564437"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90000"/>
              </a:lnSpc>
              <a:spcBef>
                <a:spcPts val="1350"/>
              </a:spcBef>
              <a:buClr>
                <a:srgbClr val="595959"/>
              </a:buClr>
            </a:pPr>
            <a:r>
              <a:rPr lang="ru-RU" sz="4000" b="1" dirty="0">
                <a:solidFill>
                  <a:schemeClr val="tx1"/>
                </a:solidFill>
                <a:latin typeface="Arial"/>
                <a:ea typeface="+mn-ea"/>
                <a:cs typeface="Arial"/>
              </a:rPr>
              <a:t>Хочу домой; </a:t>
            </a:r>
          </a:p>
          <a:p>
            <a:pPr algn="l" defTabSz="685800">
              <a:lnSpc>
                <a:spcPct val="90000"/>
              </a:lnSpc>
              <a:spcBef>
                <a:spcPts val="1350"/>
              </a:spcBef>
              <a:buClr>
                <a:srgbClr val="595959"/>
              </a:buClr>
            </a:pPr>
            <a:r>
              <a:rPr lang="ru-RU" sz="4000" b="1" dirty="0">
                <a:solidFill>
                  <a:schemeClr val="tx1"/>
                </a:solidFill>
                <a:latin typeface="Arial"/>
                <a:ea typeface="+mn-ea"/>
                <a:cs typeface="Arial"/>
              </a:rPr>
              <a:t>Я видел в снах прекрасных</a:t>
            </a:r>
            <a:endParaRPr lang="x-none" sz="4000" b="1" dirty="0">
              <a:solidFill>
                <a:schemeClr val="tx1"/>
              </a:solidFill>
              <a:latin typeface="Arial"/>
              <a:ea typeface="+mn-ea"/>
              <a:cs typeface="Arial"/>
            </a:endParaRPr>
          </a:p>
          <a:p>
            <a:pPr algn="l" defTabSz="685800">
              <a:lnSpc>
                <a:spcPct val="90000"/>
              </a:lnSpc>
              <a:spcBef>
                <a:spcPts val="1350"/>
              </a:spcBef>
              <a:buClr>
                <a:srgbClr val="595959"/>
              </a:buClr>
            </a:pPr>
            <a:r>
              <a:rPr lang="ru-RU" sz="4000" b="1" dirty="0">
                <a:solidFill>
                  <a:schemeClr val="tx1"/>
                </a:solidFill>
                <a:latin typeface="Arial"/>
                <a:ea typeface="+mn-ea"/>
                <a:cs typeface="Arial"/>
              </a:rPr>
              <a:t>Край родины моей святой;</a:t>
            </a:r>
            <a:endParaRPr lang="x-none" sz="4000" b="1" dirty="0">
              <a:solidFill>
                <a:schemeClr val="tx1"/>
              </a:solidFill>
              <a:latin typeface="Arial"/>
              <a:ea typeface="+mn-ea"/>
              <a:cs typeface="Arial"/>
            </a:endParaRPr>
          </a:p>
          <a:p>
            <a:pPr algn="l" defTabSz="685800">
              <a:lnSpc>
                <a:spcPct val="90000"/>
              </a:lnSpc>
              <a:spcBef>
                <a:spcPts val="1350"/>
              </a:spcBef>
              <a:buClr>
                <a:srgbClr val="595959"/>
              </a:buClr>
            </a:pPr>
            <a:r>
              <a:rPr lang="ru-RU" sz="4000" b="1" dirty="0">
                <a:solidFill>
                  <a:schemeClr val="tx1"/>
                </a:solidFill>
                <a:latin typeface="Arial"/>
                <a:ea typeface="+mn-ea"/>
                <a:cs typeface="Arial"/>
              </a:rPr>
              <a:t>Там мой удел </a:t>
            </a:r>
            <a:endParaRPr lang="ru-RU" sz="4000" b="1" dirty="0" smtClean="0">
              <a:solidFill>
                <a:schemeClr val="tx1"/>
              </a:solidFill>
              <a:latin typeface="Arial"/>
              <a:ea typeface="+mn-ea"/>
              <a:cs typeface="Arial"/>
            </a:endParaRPr>
          </a:p>
          <a:p>
            <a:pPr algn="l" defTabSz="685800">
              <a:lnSpc>
                <a:spcPct val="90000"/>
              </a:lnSpc>
              <a:spcBef>
                <a:spcPts val="1350"/>
              </a:spcBef>
              <a:buClr>
                <a:srgbClr val="595959"/>
              </a:buClr>
            </a:pPr>
            <a:r>
              <a:rPr lang="ru-RU" sz="4000" b="1" dirty="0">
                <a:solidFill>
                  <a:schemeClr val="tx1"/>
                </a:solidFill>
                <a:latin typeface="Arial"/>
                <a:ea typeface="+mn-ea"/>
                <a:cs typeface="Arial"/>
              </a:rPr>
              <a:t>В</a:t>
            </a:r>
            <a:r>
              <a:rPr lang="ru-RU" sz="4000" b="1" dirty="0" smtClean="0">
                <a:solidFill>
                  <a:schemeClr val="tx1"/>
                </a:solidFill>
                <a:latin typeface="Arial"/>
                <a:ea typeface="+mn-ea"/>
                <a:cs typeface="Arial"/>
              </a:rPr>
              <a:t> </a:t>
            </a:r>
            <a:r>
              <a:rPr lang="ru-RU" sz="4000" b="1" dirty="0">
                <a:solidFill>
                  <a:schemeClr val="tx1"/>
                </a:solidFill>
                <a:latin typeface="Arial"/>
                <a:ea typeface="+mn-ea"/>
                <a:cs typeface="Arial"/>
              </a:rPr>
              <a:t>обителях небесных,</a:t>
            </a:r>
            <a:endParaRPr lang="x-none" sz="4000" b="1" dirty="0">
              <a:solidFill>
                <a:schemeClr val="tx1"/>
              </a:solidFill>
              <a:latin typeface="Arial"/>
              <a:ea typeface="+mn-ea"/>
              <a:cs typeface="Arial"/>
            </a:endParaRPr>
          </a:p>
          <a:p>
            <a:pPr algn="l" defTabSz="685800">
              <a:lnSpc>
                <a:spcPct val="90000"/>
              </a:lnSpc>
              <a:spcBef>
                <a:spcPts val="1350"/>
              </a:spcBef>
              <a:buClr>
                <a:srgbClr val="595959"/>
              </a:buClr>
            </a:pPr>
            <a:r>
              <a:rPr lang="ru-RU" sz="4000" b="1" dirty="0">
                <a:solidFill>
                  <a:schemeClr val="tx1"/>
                </a:solidFill>
                <a:latin typeface="Arial"/>
                <a:ea typeface="+mn-ea"/>
                <a:cs typeface="Arial"/>
              </a:rPr>
              <a:t>Здесь в этом мире я чужой.</a:t>
            </a:r>
            <a:endParaRPr lang="x-none" sz="4000" b="1" dirty="0">
              <a:solidFill>
                <a:schemeClr val="tx1"/>
              </a:solidFill>
              <a:latin typeface="Arial"/>
              <a:ea typeface="+mn-ea"/>
              <a:cs typeface="Arial"/>
            </a:endParaRPr>
          </a:p>
        </p:txBody>
      </p:sp>
    </p:spTree>
    <p:extLst>
      <p:ext uri="{BB962C8B-B14F-4D97-AF65-F5344CB8AC3E}">
        <p14:creationId xmlns:p14="http://schemas.microsoft.com/office/powerpoint/2010/main" val="1540559170"/>
      </p:ext>
    </p:extLst>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131173" y="249693"/>
            <a:ext cx="9085591"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000" b="1" dirty="0">
                <a:solidFill>
                  <a:schemeClr val="tx1"/>
                </a:solidFill>
                <a:latin typeface="Arial"/>
                <a:ea typeface="+mn-ea"/>
                <a:cs typeface="Arial"/>
              </a:rPr>
              <a:t>Пора пришла – и птицы улетают,</a:t>
            </a:r>
            <a:endParaRPr lang="x-none" sz="4000" b="1" dirty="0">
              <a:solidFill>
                <a:schemeClr val="tx1"/>
              </a:solidFill>
              <a:latin typeface="Arial"/>
              <a:ea typeface="+mn-ea"/>
              <a:cs typeface="Arial"/>
            </a:endParaRPr>
          </a:p>
          <a:p>
            <a:pPr algn="l" defTabSz="685800">
              <a:spcBef>
                <a:spcPts val="1350"/>
              </a:spcBef>
              <a:buClr>
                <a:srgbClr val="595959"/>
              </a:buClr>
            </a:pPr>
            <a:r>
              <a:rPr lang="ru-RU" sz="4000" b="1" dirty="0">
                <a:solidFill>
                  <a:schemeClr val="tx1"/>
                </a:solidFill>
                <a:latin typeface="Arial"/>
                <a:ea typeface="+mn-ea"/>
                <a:cs typeface="Arial"/>
              </a:rPr>
              <a:t>На юг полёт </a:t>
            </a:r>
            <a:endParaRPr lang="ru-RU" sz="4000" b="1" dirty="0" smtClean="0">
              <a:solidFill>
                <a:schemeClr val="tx1"/>
              </a:solidFill>
              <a:latin typeface="Arial"/>
              <a:ea typeface="+mn-ea"/>
              <a:cs typeface="Arial"/>
            </a:endParaRPr>
          </a:p>
          <a:p>
            <a:pPr algn="l" defTabSz="685800">
              <a:spcBef>
                <a:spcPts val="1350"/>
              </a:spcBef>
              <a:buClr>
                <a:srgbClr val="595959"/>
              </a:buClr>
            </a:pPr>
            <a:r>
              <a:rPr lang="ru-RU" sz="4000" b="1" dirty="0">
                <a:solidFill>
                  <a:schemeClr val="tx1"/>
                </a:solidFill>
                <a:latin typeface="Arial"/>
                <a:ea typeface="+mn-ea"/>
                <a:cs typeface="Arial"/>
              </a:rPr>
              <a:t>Ч</a:t>
            </a:r>
            <a:r>
              <a:rPr lang="ru-RU" sz="4000" b="1" dirty="0" smtClean="0">
                <a:solidFill>
                  <a:schemeClr val="tx1"/>
                </a:solidFill>
                <a:latin typeface="Arial"/>
                <a:ea typeface="+mn-ea"/>
                <a:cs typeface="Arial"/>
              </a:rPr>
              <a:t>рез </a:t>
            </a:r>
            <a:r>
              <a:rPr lang="ru-RU" sz="4000" b="1" dirty="0">
                <a:solidFill>
                  <a:schemeClr val="tx1"/>
                </a:solidFill>
                <a:latin typeface="Arial"/>
                <a:ea typeface="+mn-ea"/>
                <a:cs typeface="Arial"/>
              </a:rPr>
              <a:t>море направляют;</a:t>
            </a:r>
            <a:endParaRPr lang="x-none" sz="4000" b="1" dirty="0">
              <a:solidFill>
                <a:schemeClr val="tx1"/>
              </a:solidFill>
              <a:latin typeface="Arial"/>
              <a:ea typeface="+mn-ea"/>
              <a:cs typeface="Arial"/>
            </a:endParaRPr>
          </a:p>
          <a:p>
            <a:pPr algn="l" defTabSz="685800">
              <a:spcBef>
                <a:spcPts val="1350"/>
              </a:spcBef>
              <a:buClr>
                <a:srgbClr val="595959"/>
              </a:buClr>
            </a:pPr>
            <a:r>
              <a:rPr lang="ru-RU" sz="4000" b="1" dirty="0">
                <a:solidFill>
                  <a:schemeClr val="tx1"/>
                </a:solidFill>
                <a:latin typeface="Arial"/>
                <a:ea typeface="+mn-ea"/>
                <a:cs typeface="Arial"/>
              </a:rPr>
              <a:t>Ничто не заградит им путь домой.</a:t>
            </a:r>
            <a:endParaRPr lang="x-none" sz="4000" b="1" dirty="0">
              <a:solidFill>
                <a:schemeClr val="tx1"/>
              </a:solidFill>
              <a:latin typeface="Arial"/>
              <a:ea typeface="+mn-ea"/>
              <a:cs typeface="Arial"/>
            </a:endParaRPr>
          </a:p>
          <a:p>
            <a:pPr algn="l" defTabSz="685800">
              <a:spcBef>
                <a:spcPts val="1350"/>
              </a:spcBef>
              <a:buClr>
                <a:srgbClr val="595959"/>
              </a:buClr>
            </a:pPr>
            <a:r>
              <a:rPr lang="ru-RU" sz="4000" b="1" dirty="0">
                <a:solidFill>
                  <a:schemeClr val="tx1"/>
                </a:solidFill>
                <a:latin typeface="Arial"/>
                <a:ea typeface="+mn-ea"/>
                <a:cs typeface="Arial"/>
              </a:rPr>
              <a:t>Хочу домой, хочу домой!</a:t>
            </a:r>
            <a:endParaRPr lang="x-none" sz="4000" b="1" dirty="0">
              <a:solidFill>
                <a:schemeClr val="tx1"/>
              </a:solidFill>
              <a:latin typeface="Arial"/>
              <a:ea typeface="+mn-ea"/>
              <a:cs typeface="Arial"/>
            </a:endParaRPr>
          </a:p>
        </p:txBody>
      </p:sp>
      <p:sp>
        <p:nvSpPr>
          <p:cNvPr id="4" name="Rectangle 3"/>
          <p:cNvSpPr/>
          <p:nvPr/>
        </p:nvSpPr>
        <p:spPr>
          <a:xfrm>
            <a:off x="4479667" y="2448640"/>
            <a:ext cx="184666" cy="246221"/>
          </a:xfrm>
          <a:prstGeom prst="rect">
            <a:avLst/>
          </a:prstGeom>
        </p:spPr>
        <p:txBody>
          <a:bodyPr wrap="none">
            <a:spAutoFit/>
          </a:bodyPr>
          <a:lstStyle/>
          <a:p>
            <a:pPr algn="l" defTabSz="685800">
              <a:lnSpc>
                <a:spcPct val="80000"/>
              </a:lnSpc>
              <a:spcBef>
                <a:spcPts val="1350"/>
              </a:spcBef>
              <a:buClr>
                <a:srgbClr val="595959"/>
              </a:buClr>
            </a:pPr>
            <a:r>
              <a:rPr lang="ru-RU" sz="1200" dirty="0">
                <a:solidFill>
                  <a:schemeClr val="tx2">
                    <a:lumMod val="75000"/>
                  </a:schemeClr>
                </a:solidFill>
                <a:latin typeface="Arial"/>
                <a:cs typeface="Arial"/>
              </a:rPr>
              <a:t> </a:t>
            </a:r>
          </a:p>
        </p:txBody>
      </p:sp>
    </p:spTree>
    <p:extLst>
      <p:ext uri="{BB962C8B-B14F-4D97-AF65-F5344CB8AC3E}">
        <p14:creationId xmlns:p14="http://schemas.microsoft.com/office/powerpoint/2010/main" val="1686795566"/>
      </p:ext>
    </p:extLst>
  </p:cSld>
  <p:clrMapOvr>
    <a:masterClrMapping/>
  </p:clrMapOvr>
  <p:transition xmlns:p14="http://schemas.microsoft.com/office/powerpoint/2010/mai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728770" y="-17676"/>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265522" y="261282"/>
            <a:ext cx="8011759" cy="4544154"/>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fontScale="92500" lnSpcReduction="1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80000"/>
              </a:lnSpc>
              <a:spcBef>
                <a:spcPts val="1350"/>
              </a:spcBef>
              <a:buClr>
                <a:srgbClr val="595959"/>
              </a:buClr>
            </a:pPr>
            <a:r>
              <a:rPr lang="ru-RU" sz="2400" b="1" dirty="0">
                <a:solidFill>
                  <a:schemeClr val="tx2">
                    <a:lumMod val="75000"/>
                  </a:schemeClr>
                </a:solidFill>
                <a:latin typeface="Arial"/>
                <a:ea typeface="+mn-ea"/>
                <a:cs typeface="Arial"/>
              </a:rPr>
              <a:t>Припев</a:t>
            </a:r>
            <a:r>
              <a:rPr lang="ru-RU" sz="2400" b="1" dirty="0" smtClean="0">
                <a:solidFill>
                  <a:schemeClr val="tx2">
                    <a:lumMod val="75000"/>
                  </a:schemeClr>
                </a:solidFill>
                <a:latin typeface="Arial"/>
                <a:ea typeface="+mn-ea"/>
                <a:cs typeface="Arial"/>
              </a:rPr>
              <a:t>:</a:t>
            </a:r>
          </a:p>
          <a:p>
            <a:pPr algn="l" defTabSz="685800">
              <a:lnSpc>
                <a:spcPct val="80000"/>
              </a:lnSpc>
              <a:spcBef>
                <a:spcPts val="1350"/>
              </a:spcBef>
              <a:buClr>
                <a:srgbClr val="595959"/>
              </a:buClr>
            </a:pPr>
            <a:r>
              <a:rPr lang="ru-RU" sz="1100" b="1" dirty="0" smtClean="0">
                <a:solidFill>
                  <a:schemeClr val="tx2">
                    <a:lumMod val="75000"/>
                  </a:schemeClr>
                </a:solidFill>
                <a:latin typeface="Arial"/>
                <a:ea typeface="+mn-ea"/>
                <a:cs typeface="Arial"/>
              </a:rPr>
              <a:t> </a:t>
            </a:r>
            <a:endParaRPr lang="ru-RU" sz="1100" b="1" dirty="0">
              <a:solidFill>
                <a:schemeClr val="tx2">
                  <a:lumMod val="75000"/>
                </a:schemeClr>
              </a:solidFill>
              <a:latin typeface="Arial"/>
              <a:ea typeface="+mn-ea"/>
              <a:cs typeface="Arial"/>
            </a:endParaRPr>
          </a:p>
          <a:p>
            <a:pPr algn="l" defTabSz="685800">
              <a:lnSpc>
                <a:spcPct val="90000"/>
              </a:lnSpc>
              <a:spcBef>
                <a:spcPts val="1350"/>
              </a:spcBef>
              <a:buClr>
                <a:srgbClr val="595959"/>
              </a:buClr>
            </a:pPr>
            <a:r>
              <a:rPr lang="ru-RU" sz="4000" b="1" dirty="0">
                <a:solidFill>
                  <a:schemeClr val="tx1"/>
                </a:solidFill>
                <a:latin typeface="Arial"/>
                <a:ea typeface="+mn-ea"/>
                <a:cs typeface="Arial"/>
              </a:rPr>
              <a:t>Хочу домой, хочу домой!</a:t>
            </a:r>
            <a:endParaRPr lang="x-none" sz="4000" b="1" dirty="0">
              <a:solidFill>
                <a:schemeClr val="tx1"/>
              </a:solidFill>
              <a:latin typeface="Arial"/>
              <a:ea typeface="+mn-ea"/>
              <a:cs typeface="Arial"/>
            </a:endParaRPr>
          </a:p>
          <a:p>
            <a:pPr algn="l" defTabSz="685800">
              <a:lnSpc>
                <a:spcPct val="90000"/>
              </a:lnSpc>
              <a:spcBef>
                <a:spcPts val="1350"/>
              </a:spcBef>
              <a:buClr>
                <a:srgbClr val="595959"/>
              </a:buClr>
            </a:pPr>
            <a:r>
              <a:rPr lang="ru-RU" sz="4000" b="1" dirty="0">
                <a:solidFill>
                  <a:schemeClr val="tx1"/>
                </a:solidFill>
                <a:latin typeface="Arial"/>
                <a:ea typeface="+mn-ea"/>
                <a:cs typeface="Arial"/>
              </a:rPr>
              <a:t>Хочу домой, </a:t>
            </a:r>
          </a:p>
          <a:p>
            <a:pPr algn="l" defTabSz="685800">
              <a:lnSpc>
                <a:spcPct val="90000"/>
              </a:lnSpc>
              <a:spcBef>
                <a:spcPts val="1350"/>
              </a:spcBef>
              <a:buClr>
                <a:srgbClr val="595959"/>
              </a:buClr>
            </a:pPr>
            <a:r>
              <a:rPr lang="ru-RU" sz="4000" b="1" dirty="0">
                <a:solidFill>
                  <a:schemeClr val="tx1"/>
                </a:solidFill>
                <a:latin typeface="Arial"/>
                <a:ea typeface="+mn-ea"/>
                <a:cs typeface="Arial"/>
              </a:rPr>
              <a:t>К Отцу стремлюсь душой.</a:t>
            </a:r>
            <a:endParaRPr lang="x-none" sz="4000" b="1" dirty="0">
              <a:solidFill>
                <a:schemeClr val="tx1"/>
              </a:solidFill>
              <a:latin typeface="Arial"/>
              <a:ea typeface="+mn-ea"/>
              <a:cs typeface="Arial"/>
            </a:endParaRPr>
          </a:p>
          <a:p>
            <a:pPr algn="l" defTabSz="685800">
              <a:lnSpc>
                <a:spcPct val="90000"/>
              </a:lnSpc>
              <a:spcBef>
                <a:spcPts val="1350"/>
              </a:spcBef>
              <a:buClr>
                <a:srgbClr val="595959"/>
              </a:buClr>
            </a:pPr>
            <a:r>
              <a:rPr lang="ru-RU" sz="4000" b="1" dirty="0">
                <a:solidFill>
                  <a:schemeClr val="tx1"/>
                </a:solidFill>
                <a:latin typeface="Arial"/>
                <a:ea typeface="+mn-ea"/>
                <a:cs typeface="Arial"/>
              </a:rPr>
              <a:t>Хочу домой, </a:t>
            </a:r>
          </a:p>
          <a:p>
            <a:pPr algn="l" defTabSz="685800">
              <a:lnSpc>
                <a:spcPct val="90000"/>
              </a:lnSpc>
              <a:spcBef>
                <a:spcPts val="1350"/>
              </a:spcBef>
              <a:buClr>
                <a:srgbClr val="595959"/>
              </a:buClr>
            </a:pPr>
            <a:r>
              <a:rPr lang="ru-RU" sz="4000" b="1" dirty="0">
                <a:solidFill>
                  <a:schemeClr val="tx1"/>
                </a:solidFill>
                <a:latin typeface="Arial"/>
                <a:ea typeface="+mn-ea"/>
                <a:cs typeface="Arial"/>
              </a:rPr>
              <a:t>В тот дом Отца родного, </a:t>
            </a:r>
            <a:endParaRPr lang="x-none" sz="4000" b="1" dirty="0">
              <a:solidFill>
                <a:schemeClr val="tx1"/>
              </a:solidFill>
              <a:latin typeface="Arial"/>
              <a:ea typeface="+mn-ea"/>
              <a:cs typeface="Arial"/>
            </a:endParaRPr>
          </a:p>
          <a:p>
            <a:pPr algn="l" defTabSz="685800">
              <a:lnSpc>
                <a:spcPct val="90000"/>
              </a:lnSpc>
              <a:spcBef>
                <a:spcPts val="1350"/>
              </a:spcBef>
              <a:buClr>
                <a:srgbClr val="595959"/>
              </a:buClr>
            </a:pPr>
            <a:r>
              <a:rPr lang="ru-RU" sz="4000" b="1" dirty="0">
                <a:solidFill>
                  <a:schemeClr val="tx1"/>
                </a:solidFill>
                <a:latin typeface="Arial"/>
                <a:ea typeface="+mn-ea"/>
                <a:cs typeface="Arial"/>
              </a:rPr>
              <a:t>Хочу домой, хочу домой!</a:t>
            </a:r>
            <a:endParaRPr lang="x-none" sz="4000" b="1" dirty="0">
              <a:solidFill>
                <a:schemeClr val="tx1"/>
              </a:solidFill>
              <a:latin typeface="Arial"/>
              <a:ea typeface="+mn-ea"/>
              <a:cs typeface="Arial"/>
            </a:endParaRPr>
          </a:p>
        </p:txBody>
      </p:sp>
    </p:spTree>
    <p:extLst>
      <p:ext uri="{BB962C8B-B14F-4D97-AF65-F5344CB8AC3E}">
        <p14:creationId xmlns:p14="http://schemas.microsoft.com/office/powerpoint/2010/main" val="3675890632"/>
      </p:ext>
    </p:extLst>
  </p:cSld>
  <p:clrMapOvr>
    <a:masterClrMapping/>
  </p:clrMapOvr>
  <p:transition xmlns:p14="http://schemas.microsoft.com/office/powerpoint/2010/mai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205162" y="227036"/>
            <a:ext cx="10564437"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000" b="1" dirty="0">
                <a:solidFill>
                  <a:schemeClr val="tx1"/>
                </a:solidFill>
                <a:latin typeface="Arial"/>
                <a:ea typeface="+mn-ea"/>
                <a:cs typeface="Arial"/>
              </a:rPr>
              <a:t>Хочу домой; </a:t>
            </a:r>
          </a:p>
          <a:p>
            <a:pPr algn="l" defTabSz="685800">
              <a:spcBef>
                <a:spcPts val="1350"/>
              </a:spcBef>
              <a:buClr>
                <a:srgbClr val="595959"/>
              </a:buClr>
            </a:pPr>
            <a:r>
              <a:rPr lang="ru-RU" sz="4000" b="1" dirty="0">
                <a:solidFill>
                  <a:schemeClr val="tx1"/>
                </a:solidFill>
                <a:latin typeface="Arial"/>
                <a:ea typeface="+mn-ea"/>
                <a:cs typeface="Arial"/>
              </a:rPr>
              <a:t>Мой чёлн туда стремится,</a:t>
            </a:r>
            <a:endParaRPr lang="x-none" sz="4000" b="1" dirty="0">
              <a:solidFill>
                <a:schemeClr val="tx1"/>
              </a:solidFill>
              <a:latin typeface="Arial"/>
              <a:ea typeface="+mn-ea"/>
              <a:cs typeface="Arial"/>
            </a:endParaRPr>
          </a:p>
          <a:p>
            <a:pPr algn="l" defTabSz="685800">
              <a:spcBef>
                <a:spcPts val="1350"/>
              </a:spcBef>
              <a:buClr>
                <a:srgbClr val="595959"/>
              </a:buClr>
            </a:pPr>
            <a:r>
              <a:rPr lang="ru-RU" sz="4000" b="1" dirty="0">
                <a:solidFill>
                  <a:schemeClr val="tx1"/>
                </a:solidFill>
                <a:latin typeface="Arial"/>
                <a:ea typeface="+mn-ea"/>
                <a:cs typeface="Arial"/>
              </a:rPr>
              <a:t>Как к морю ручеёк течёт.</a:t>
            </a:r>
            <a:endParaRPr lang="x-none" sz="4000" b="1" dirty="0">
              <a:solidFill>
                <a:schemeClr val="tx1"/>
              </a:solidFill>
              <a:latin typeface="Arial"/>
              <a:ea typeface="+mn-ea"/>
              <a:cs typeface="Arial"/>
            </a:endParaRPr>
          </a:p>
          <a:p>
            <a:pPr algn="l" defTabSz="685800">
              <a:spcBef>
                <a:spcPts val="1350"/>
              </a:spcBef>
              <a:buClr>
                <a:srgbClr val="595959"/>
              </a:buClr>
            </a:pPr>
            <a:r>
              <a:rPr lang="ru-RU" sz="4000" b="1" dirty="0">
                <a:solidFill>
                  <a:schemeClr val="tx1"/>
                </a:solidFill>
                <a:latin typeface="Arial"/>
                <a:ea typeface="+mn-ea"/>
                <a:cs typeface="Arial"/>
              </a:rPr>
              <a:t>В объятьях матери дитя ложится,</a:t>
            </a:r>
            <a:endParaRPr lang="x-none" sz="4000" b="1" dirty="0">
              <a:solidFill>
                <a:schemeClr val="tx1"/>
              </a:solidFill>
              <a:latin typeface="Arial"/>
              <a:ea typeface="+mn-ea"/>
              <a:cs typeface="Arial"/>
            </a:endParaRPr>
          </a:p>
          <a:p>
            <a:pPr algn="l" defTabSz="685800">
              <a:spcBef>
                <a:spcPts val="1350"/>
              </a:spcBef>
              <a:buClr>
                <a:srgbClr val="595959"/>
              </a:buClr>
            </a:pPr>
            <a:r>
              <a:rPr lang="ru-RU" sz="4000" b="1" dirty="0">
                <a:solidFill>
                  <a:schemeClr val="tx1"/>
                </a:solidFill>
                <a:latin typeface="Arial"/>
                <a:ea typeface="+mn-ea"/>
                <a:cs typeface="Arial"/>
              </a:rPr>
              <a:t>Душа моя покоя ждёт.</a:t>
            </a:r>
            <a:endParaRPr lang="x-none" sz="4000" b="1" dirty="0">
              <a:solidFill>
                <a:schemeClr val="tx1"/>
              </a:solidFill>
              <a:latin typeface="Arial"/>
              <a:ea typeface="+mn-ea"/>
              <a:cs typeface="Arial"/>
            </a:endParaRPr>
          </a:p>
        </p:txBody>
      </p:sp>
    </p:spTree>
    <p:extLst>
      <p:ext uri="{BB962C8B-B14F-4D97-AF65-F5344CB8AC3E}">
        <p14:creationId xmlns:p14="http://schemas.microsoft.com/office/powerpoint/2010/main" val="3597917470"/>
      </p:ext>
    </p:extLst>
  </p:cSld>
  <p:clrMapOvr>
    <a:masterClrMapping/>
  </p:clrMapOvr>
  <p:transition xmlns:p14="http://schemas.microsoft.com/office/powerpoint/2010/mai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131172" y="249693"/>
            <a:ext cx="10153005"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90000"/>
              </a:lnSpc>
              <a:spcBef>
                <a:spcPts val="1350"/>
              </a:spcBef>
              <a:buClr>
                <a:srgbClr val="595959"/>
              </a:buClr>
            </a:pPr>
            <a:r>
              <a:rPr lang="ru-RU" sz="4000" b="1" dirty="0">
                <a:solidFill>
                  <a:schemeClr val="tx1"/>
                </a:solidFill>
                <a:latin typeface="Arial"/>
                <a:ea typeface="+mn-ea"/>
                <a:cs typeface="Arial"/>
              </a:rPr>
              <a:t>Я много пел и в радости, и в горе,</a:t>
            </a:r>
            <a:endParaRPr lang="x-none" sz="4000" b="1" dirty="0">
              <a:solidFill>
                <a:schemeClr val="tx1"/>
              </a:solidFill>
              <a:latin typeface="Arial"/>
              <a:ea typeface="+mn-ea"/>
              <a:cs typeface="Arial"/>
            </a:endParaRPr>
          </a:p>
          <a:p>
            <a:pPr algn="l" defTabSz="685800">
              <a:lnSpc>
                <a:spcPct val="90000"/>
              </a:lnSpc>
              <a:spcBef>
                <a:spcPts val="1350"/>
              </a:spcBef>
              <a:buClr>
                <a:srgbClr val="595959"/>
              </a:buClr>
            </a:pPr>
            <a:r>
              <a:rPr lang="ru-RU" sz="4000" b="1" dirty="0">
                <a:solidFill>
                  <a:schemeClr val="tx1"/>
                </a:solidFill>
                <a:latin typeface="Arial"/>
                <a:ea typeface="+mn-ea"/>
                <a:cs typeface="Arial"/>
              </a:rPr>
              <a:t>Но жизнь моя текла </a:t>
            </a:r>
            <a:endParaRPr lang="ru-RU" sz="4000" b="1" dirty="0" smtClean="0">
              <a:solidFill>
                <a:schemeClr val="tx1"/>
              </a:solidFill>
              <a:latin typeface="Arial"/>
              <a:ea typeface="+mn-ea"/>
              <a:cs typeface="Arial"/>
            </a:endParaRPr>
          </a:p>
          <a:p>
            <a:pPr algn="l" defTabSz="685800">
              <a:lnSpc>
                <a:spcPct val="90000"/>
              </a:lnSpc>
              <a:spcBef>
                <a:spcPts val="1350"/>
              </a:spcBef>
              <a:buClr>
                <a:srgbClr val="595959"/>
              </a:buClr>
            </a:pPr>
            <a:r>
              <a:rPr lang="ru-RU" sz="4000" b="1" dirty="0">
                <a:solidFill>
                  <a:schemeClr val="tx1"/>
                </a:solidFill>
                <a:latin typeface="Arial"/>
                <a:ea typeface="+mn-ea"/>
                <a:cs typeface="Arial"/>
              </a:rPr>
              <a:t>Т</a:t>
            </a:r>
            <a:r>
              <a:rPr lang="ru-RU" sz="4000" b="1" dirty="0" smtClean="0">
                <a:solidFill>
                  <a:schemeClr val="tx1"/>
                </a:solidFill>
                <a:latin typeface="Arial"/>
                <a:ea typeface="+mn-ea"/>
                <a:cs typeface="Arial"/>
              </a:rPr>
              <a:t>ак </a:t>
            </a:r>
            <a:r>
              <a:rPr lang="ru-RU" sz="4000" b="1" dirty="0">
                <a:solidFill>
                  <a:schemeClr val="tx1"/>
                </a:solidFill>
                <a:latin typeface="Arial"/>
                <a:ea typeface="+mn-ea"/>
                <a:cs typeface="Arial"/>
              </a:rPr>
              <a:t>быстро, скоро;</a:t>
            </a:r>
            <a:endParaRPr lang="x-none" sz="4000" b="1" dirty="0">
              <a:solidFill>
                <a:schemeClr val="tx1"/>
              </a:solidFill>
              <a:latin typeface="Arial"/>
              <a:ea typeface="+mn-ea"/>
              <a:cs typeface="Arial"/>
            </a:endParaRPr>
          </a:p>
          <a:p>
            <a:pPr algn="l" defTabSz="685800">
              <a:lnSpc>
                <a:spcPct val="90000"/>
              </a:lnSpc>
              <a:spcBef>
                <a:spcPts val="1350"/>
              </a:spcBef>
              <a:buClr>
                <a:srgbClr val="595959"/>
              </a:buClr>
            </a:pPr>
            <a:r>
              <a:rPr lang="ru-RU" sz="4000" b="1" dirty="0">
                <a:solidFill>
                  <a:schemeClr val="tx1"/>
                </a:solidFill>
                <a:latin typeface="Arial"/>
                <a:ea typeface="+mn-ea"/>
                <a:cs typeface="Arial"/>
              </a:rPr>
              <a:t>Одна лишь песнь </a:t>
            </a:r>
            <a:endParaRPr lang="ru-RU" sz="4000" b="1" dirty="0" smtClean="0">
              <a:solidFill>
                <a:schemeClr val="tx1"/>
              </a:solidFill>
              <a:latin typeface="Arial"/>
              <a:ea typeface="+mn-ea"/>
              <a:cs typeface="Arial"/>
            </a:endParaRPr>
          </a:p>
          <a:p>
            <a:pPr algn="l" defTabSz="685800">
              <a:lnSpc>
                <a:spcPct val="90000"/>
              </a:lnSpc>
              <a:spcBef>
                <a:spcPts val="1350"/>
              </a:spcBef>
              <a:buClr>
                <a:srgbClr val="595959"/>
              </a:buClr>
            </a:pPr>
            <a:r>
              <a:rPr lang="ru-RU" sz="4000" b="1" dirty="0">
                <a:solidFill>
                  <a:schemeClr val="tx1"/>
                </a:solidFill>
                <a:latin typeface="Arial"/>
                <a:ea typeface="+mn-ea"/>
                <a:cs typeface="Arial"/>
              </a:rPr>
              <a:t>З</a:t>
            </a:r>
            <a:r>
              <a:rPr lang="ru-RU" sz="4000" b="1" dirty="0" smtClean="0">
                <a:solidFill>
                  <a:schemeClr val="tx1"/>
                </a:solidFill>
                <a:latin typeface="Arial"/>
                <a:ea typeface="+mn-ea"/>
                <a:cs typeface="Arial"/>
              </a:rPr>
              <a:t>вучит </a:t>
            </a:r>
            <a:r>
              <a:rPr lang="ru-RU" sz="4000" b="1" dirty="0">
                <a:solidFill>
                  <a:schemeClr val="tx1"/>
                </a:solidFill>
                <a:latin typeface="Arial"/>
                <a:ea typeface="+mn-ea"/>
                <a:cs typeface="Arial"/>
              </a:rPr>
              <a:t>в душе с тоской:</a:t>
            </a:r>
            <a:endParaRPr lang="x-none" sz="4000" b="1" dirty="0">
              <a:solidFill>
                <a:schemeClr val="tx1"/>
              </a:solidFill>
              <a:latin typeface="Arial"/>
              <a:ea typeface="+mn-ea"/>
              <a:cs typeface="Arial"/>
            </a:endParaRPr>
          </a:p>
          <a:p>
            <a:pPr algn="l" defTabSz="685800">
              <a:lnSpc>
                <a:spcPct val="90000"/>
              </a:lnSpc>
              <a:spcBef>
                <a:spcPts val="1350"/>
              </a:spcBef>
              <a:buClr>
                <a:srgbClr val="595959"/>
              </a:buClr>
            </a:pPr>
            <a:r>
              <a:rPr lang="ru-RU" sz="4000" b="1" dirty="0">
                <a:solidFill>
                  <a:schemeClr val="tx1"/>
                </a:solidFill>
                <a:latin typeface="Arial"/>
                <a:ea typeface="+mn-ea"/>
                <a:cs typeface="Arial"/>
              </a:rPr>
              <a:t>Хочу домой, хочу домой!</a:t>
            </a:r>
            <a:endParaRPr lang="x-none" sz="4000" b="1" dirty="0">
              <a:solidFill>
                <a:schemeClr val="tx1"/>
              </a:solidFill>
              <a:latin typeface="Arial"/>
              <a:ea typeface="+mn-ea"/>
              <a:cs typeface="Arial"/>
            </a:endParaRPr>
          </a:p>
        </p:txBody>
      </p:sp>
    </p:spTree>
    <p:extLst>
      <p:ext uri="{BB962C8B-B14F-4D97-AF65-F5344CB8AC3E}">
        <p14:creationId xmlns:p14="http://schemas.microsoft.com/office/powerpoint/2010/main" val="1552993159"/>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1063</TotalTime>
  <Words>267</Words>
  <Application>Microsoft Macintosh PowerPoint</Application>
  <PresentationFormat>On-screen Show (16:9)</PresentationFormat>
  <Paragraphs>58</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87</cp:revision>
  <dcterms:modified xsi:type="dcterms:W3CDTF">2020-11-12T14:17:27Z</dcterms:modified>
</cp:coreProperties>
</file>