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51" r:id="rId3"/>
    <p:sldId id="1044" r:id="rId4"/>
    <p:sldId id="1066" r:id="rId5"/>
    <p:sldId id="1064" r:id="rId6"/>
    <p:sldId id="1071" r:id="rId7"/>
    <p:sldId id="1072" r:id="rId8"/>
    <p:sldId id="1045" r:id="rId9"/>
    <p:sldId id="1073" r:id="rId10"/>
    <p:sldId id="1074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D1A2A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12.11.20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1120676"/>
            <a:ext cx="6850723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Стройно шествуем</a:t>
            </a:r>
            <a:endParaRPr lang="en-US" sz="72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462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endParaRPr lang="ru-RU" sz="16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В ту обитель, </a:t>
            </a:r>
            <a:endParaRPr lang="ru-RU" sz="4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Г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де </a:t>
            </a: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нет горьких, скорбных слёз,</a:t>
            </a:r>
            <a:endParaRPr lang="x-none" sz="4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Где царит на троне </a:t>
            </a:r>
            <a:endParaRPr lang="ru-RU" sz="4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Ц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арственном </a:t>
            </a: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Христос,</a:t>
            </a:r>
            <a:endParaRPr lang="x-none" sz="4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Скоро мы во славу </a:t>
            </a:r>
            <a:endParaRPr lang="ru-RU" sz="4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Божию </a:t>
            </a: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войдём</a:t>
            </a:r>
            <a:endParaRPr lang="x-none" sz="4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И хвалу там воспоём.</a:t>
            </a:r>
            <a:endParaRPr lang="x-none" sz="4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710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48366" y="332656"/>
            <a:ext cx="8847267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Стройно шествуем мы </a:t>
            </a: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В вышний Ханаан,</a:t>
            </a:r>
            <a:endParaRPr lang="x-none" sz="4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В светлый край, </a:t>
            </a: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Где виден чистый Иордан,</a:t>
            </a:r>
            <a:endParaRPr lang="x-none" sz="4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Где струится </a:t>
            </a:r>
            <a: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</a:rPr>
              <a:t>мир</a:t>
            </a: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</a:rPr>
              <a:t>Живительной </a:t>
            </a: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рекой,</a:t>
            </a:r>
            <a:endParaRPr lang="x-none" sz="4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Где найдём душе покой.</a:t>
            </a:r>
            <a:endParaRPr lang="x-none" sz="44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64907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3600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ru-RU" sz="3200" spc="-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3800" b="1" dirty="0">
                <a:solidFill>
                  <a:srgbClr val="000000"/>
                </a:solidFill>
                <a:latin typeface="Arial"/>
                <a:cs typeface="Arial"/>
              </a:rPr>
              <a:t>Все вперёд!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муж.втор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.] Все вперёд!</a:t>
            </a:r>
            <a:endParaRPr lang="x-none" sz="36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3800" b="1" dirty="0">
                <a:solidFill>
                  <a:srgbClr val="000000"/>
                </a:solidFill>
                <a:latin typeface="Arial"/>
                <a:cs typeface="Arial"/>
              </a:rPr>
              <a:t>Все вперёд!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муж.втор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.] Все вперёд!</a:t>
            </a:r>
            <a:endParaRPr lang="x-none" sz="36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3800" b="1" dirty="0">
                <a:solidFill>
                  <a:srgbClr val="000000"/>
                </a:solidFill>
                <a:latin typeface="Arial"/>
                <a:cs typeface="Arial"/>
              </a:rPr>
              <a:t>К небесам,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 к небесам],</a:t>
            </a:r>
            <a:endParaRPr lang="x-none" sz="38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3800" b="1" dirty="0">
                <a:solidFill>
                  <a:srgbClr val="000000"/>
                </a:solidFill>
                <a:latin typeface="Arial"/>
                <a:cs typeface="Arial"/>
              </a:rPr>
              <a:t>К небесам!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 к небесам]!</a:t>
            </a:r>
            <a:endParaRPr lang="x-none" sz="38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3800" b="1" dirty="0">
                <a:solidFill>
                  <a:srgbClr val="000000"/>
                </a:solidFill>
                <a:latin typeface="Arial"/>
                <a:cs typeface="Arial"/>
              </a:rPr>
              <a:t>В дивный край,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[в дивный край],</a:t>
            </a:r>
            <a:endParaRPr lang="x-none" sz="38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3800" b="1" dirty="0">
                <a:solidFill>
                  <a:srgbClr val="000000"/>
                </a:solidFill>
                <a:latin typeface="Arial"/>
                <a:cs typeface="Arial"/>
              </a:rPr>
              <a:t>В дивный край!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[в дивный край]!</a:t>
            </a:r>
            <a:endParaRPr lang="x-none" sz="38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3800" b="1" dirty="0">
                <a:solidFill>
                  <a:srgbClr val="000000"/>
                </a:solidFill>
                <a:latin typeface="Arial"/>
                <a:cs typeface="Arial"/>
              </a:rPr>
              <a:t>Мы стремимся всей душой.</a:t>
            </a:r>
            <a:endParaRPr lang="x-none" sz="38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endParaRPr lang="ru-RU" sz="16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В ту обитель, </a:t>
            </a:r>
            <a:endParaRPr lang="ru-RU" sz="4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Г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де </a:t>
            </a: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нет горьких, скорбных слёз,</a:t>
            </a:r>
            <a:endParaRPr lang="x-none" sz="4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Где царит на троне </a:t>
            </a:r>
            <a:endParaRPr lang="ru-RU" sz="4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Ц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арственном </a:t>
            </a: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Христос,</a:t>
            </a:r>
            <a:endParaRPr lang="x-none" sz="4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Скоро мы во славу </a:t>
            </a:r>
            <a:endParaRPr lang="ru-RU" sz="4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Божию </a:t>
            </a: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войдём</a:t>
            </a:r>
            <a:endParaRPr lang="x-none" sz="4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И хвалу там воспоём.</a:t>
            </a:r>
            <a:endParaRPr lang="x-none" sz="4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10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9577064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Хоть и труден узкий путь </a:t>
            </a: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К</a:t>
            </a:r>
            <a: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святым вратам,</a:t>
            </a:r>
            <a:endParaRPr lang="x-none" sz="4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Но мы знаем</a:t>
            </a:r>
            <a: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Ч</a:t>
            </a:r>
            <a: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</a:rPr>
              <a:t>то </a:t>
            </a: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нас ожидает там;</a:t>
            </a:r>
            <a:endParaRPr lang="x-none" sz="4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Пусть страданий </a:t>
            </a:r>
            <a: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</a:rPr>
              <a:t>страх</a:t>
            </a: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Н</a:t>
            </a:r>
            <a: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</a:rPr>
              <a:t>ас</a:t>
            </a: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, слабых, не страшит.</a:t>
            </a:r>
            <a:endParaRPr lang="x-none" sz="4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Бог помочь нам поспешит.</a:t>
            </a:r>
            <a:endParaRPr lang="x-none" sz="44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56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64907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3600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ru-RU" sz="3200" spc="-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3800" b="1" dirty="0">
                <a:solidFill>
                  <a:srgbClr val="000000"/>
                </a:solidFill>
                <a:latin typeface="Arial"/>
                <a:cs typeface="Arial"/>
              </a:rPr>
              <a:t>Все вперёд!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муж.втор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.] Все вперёд!</a:t>
            </a:r>
            <a:endParaRPr lang="x-none" sz="36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3800" b="1" dirty="0">
                <a:solidFill>
                  <a:srgbClr val="000000"/>
                </a:solidFill>
                <a:latin typeface="Arial"/>
                <a:cs typeface="Arial"/>
              </a:rPr>
              <a:t>Все вперёд!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муж.втор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.] Все вперёд!</a:t>
            </a:r>
            <a:endParaRPr lang="x-none" sz="36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3800" b="1" dirty="0">
                <a:solidFill>
                  <a:srgbClr val="000000"/>
                </a:solidFill>
                <a:latin typeface="Arial"/>
                <a:cs typeface="Arial"/>
              </a:rPr>
              <a:t>К небесам,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 к небесам],</a:t>
            </a:r>
            <a:endParaRPr lang="x-none" sz="38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3800" b="1" dirty="0">
                <a:solidFill>
                  <a:srgbClr val="000000"/>
                </a:solidFill>
                <a:latin typeface="Arial"/>
                <a:cs typeface="Arial"/>
              </a:rPr>
              <a:t>К небесам!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 к небесам]!</a:t>
            </a:r>
            <a:endParaRPr lang="x-none" sz="38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3800" b="1" dirty="0">
                <a:solidFill>
                  <a:srgbClr val="000000"/>
                </a:solidFill>
                <a:latin typeface="Arial"/>
                <a:cs typeface="Arial"/>
              </a:rPr>
              <a:t>В дивный край,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[в дивный край],</a:t>
            </a:r>
            <a:endParaRPr lang="x-none" sz="38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3800" b="1" dirty="0">
                <a:solidFill>
                  <a:srgbClr val="000000"/>
                </a:solidFill>
                <a:latin typeface="Arial"/>
                <a:cs typeface="Arial"/>
              </a:rPr>
              <a:t>В дивный край!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[в дивный край]!</a:t>
            </a:r>
            <a:endParaRPr lang="x-none" sz="38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3800" b="1" dirty="0">
                <a:solidFill>
                  <a:srgbClr val="000000"/>
                </a:solidFill>
                <a:latin typeface="Arial"/>
                <a:cs typeface="Arial"/>
              </a:rPr>
              <a:t>Мы стремимся всей душой.</a:t>
            </a:r>
            <a:endParaRPr lang="x-none" sz="38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4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endParaRPr lang="ru-RU" sz="16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В ту обитель, </a:t>
            </a:r>
            <a:endParaRPr lang="ru-RU" sz="4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Г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де </a:t>
            </a: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нет горьких, скорбных слёз,</a:t>
            </a:r>
            <a:endParaRPr lang="x-none" sz="4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Где царит на троне </a:t>
            </a:r>
            <a:endParaRPr lang="ru-RU" sz="4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Ц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арственном </a:t>
            </a: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Христос,</a:t>
            </a:r>
            <a:endParaRPr lang="x-none" sz="4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Скоро мы во славу </a:t>
            </a:r>
            <a:endParaRPr lang="ru-RU" sz="4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Божию </a:t>
            </a: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войдём</a:t>
            </a:r>
            <a:endParaRPr lang="x-none" sz="4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000" b="1" dirty="0">
                <a:solidFill>
                  <a:srgbClr val="000000"/>
                </a:solidFill>
                <a:latin typeface="Arial"/>
                <a:cs typeface="Arial"/>
              </a:rPr>
              <a:t>И хвалу там воспоём.</a:t>
            </a:r>
            <a:endParaRPr lang="x-none" sz="4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7100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0466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Ободритесь духом </a:t>
            </a:r>
            <a:endParaRPr lang="ru-RU" sz="48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И</a:t>
            </a: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воспряньте вновь,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Подкрепляет нас </a:t>
            </a:r>
            <a:endParaRPr lang="ru-RU" sz="48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</a:rPr>
              <a:t>Всегда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Христа любовь;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Мы войдём во славу </a:t>
            </a: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Неба со Христом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И с великим торжеством.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-27384"/>
            <a:ext cx="964907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3600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ru-RU" sz="3200" spc="-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3800" b="1" dirty="0">
                <a:solidFill>
                  <a:srgbClr val="000000"/>
                </a:solidFill>
                <a:latin typeface="Arial"/>
                <a:cs typeface="Arial"/>
              </a:rPr>
              <a:t>Все вперёд!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муж.втор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.] Все вперёд!</a:t>
            </a:r>
            <a:endParaRPr lang="x-none" sz="36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3800" b="1" dirty="0">
                <a:solidFill>
                  <a:srgbClr val="000000"/>
                </a:solidFill>
                <a:latin typeface="Arial"/>
                <a:cs typeface="Arial"/>
              </a:rPr>
              <a:t>Все вперёд!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муж.втор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.] Все вперёд!</a:t>
            </a:r>
            <a:endParaRPr lang="x-none" sz="36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3800" b="1" dirty="0">
                <a:solidFill>
                  <a:srgbClr val="000000"/>
                </a:solidFill>
                <a:latin typeface="Arial"/>
                <a:cs typeface="Arial"/>
              </a:rPr>
              <a:t>К небесам,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 к небесам],</a:t>
            </a:r>
            <a:endParaRPr lang="x-none" sz="38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3800" b="1" dirty="0">
                <a:solidFill>
                  <a:srgbClr val="000000"/>
                </a:solidFill>
                <a:latin typeface="Arial"/>
                <a:cs typeface="Arial"/>
              </a:rPr>
              <a:t>К небесам!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 к небесам]!</a:t>
            </a:r>
            <a:endParaRPr lang="x-none" sz="38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3800" b="1" dirty="0">
                <a:solidFill>
                  <a:srgbClr val="000000"/>
                </a:solidFill>
                <a:latin typeface="Arial"/>
                <a:cs typeface="Arial"/>
              </a:rPr>
              <a:t>В дивный край,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[в дивный край],</a:t>
            </a:r>
            <a:endParaRPr lang="x-none" sz="38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3800" b="1" dirty="0">
                <a:solidFill>
                  <a:srgbClr val="000000"/>
                </a:solidFill>
                <a:latin typeface="Arial"/>
                <a:cs typeface="Arial"/>
              </a:rPr>
              <a:t>В дивный край!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[в дивный край]!</a:t>
            </a:r>
            <a:endParaRPr lang="x-none" sz="38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3800" b="1" dirty="0">
                <a:solidFill>
                  <a:srgbClr val="000000"/>
                </a:solidFill>
                <a:latin typeface="Arial"/>
                <a:cs typeface="Arial"/>
              </a:rPr>
              <a:t>Мы стремимся всей душой.</a:t>
            </a:r>
            <a:endParaRPr lang="x-none" sz="38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477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8508</TotalTime>
  <Words>369</Words>
  <Application>Microsoft Macintosh PowerPoint</Application>
  <PresentationFormat>On-screen Show (4:3)</PresentationFormat>
  <Paragraphs>80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243</cp:revision>
  <dcterms:created xsi:type="dcterms:W3CDTF">2016-09-02T12:17:38Z</dcterms:created>
  <dcterms:modified xsi:type="dcterms:W3CDTF">2020-11-12T13:30:08Z</dcterms:modified>
</cp:coreProperties>
</file>