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79" r:id="rId6"/>
    <p:sldId id="277" r:id="rId7"/>
    <p:sldId id="280"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28597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023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111150" y="30673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Источник вечной жизни</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01652" y="396310"/>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Источник вечной жизни,</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Прозрачный как кристалл,</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Течёт в краю Отчизны, </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Для тех, кто здесь устал.</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Припев</a:t>
            </a:r>
            <a:r>
              <a:rPr lang="ru-RU" sz="2400" b="1" dirty="0">
                <a:solidFill>
                  <a:schemeClr val="tx1"/>
                </a:solidFill>
                <a:latin typeface="Arial"/>
                <a:ea typeface="+mn-ea"/>
                <a:cs typeface="Arial"/>
              </a:rPr>
              <a:t>: </a:t>
            </a: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О источник вечной жизни,</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Я стремлюсь к тебе! </a:t>
            </a:r>
            <a:r>
              <a:rPr lang="en-US" sz="3300" b="1" dirty="0">
                <a:solidFill>
                  <a:schemeClr val="tx2">
                    <a:lumMod val="75000"/>
                  </a:schemeClr>
                </a:solidFill>
                <a:latin typeface="Arial"/>
                <a:ea typeface="+mn-ea"/>
                <a:cs typeface="Arial"/>
              </a:rPr>
              <a:t>[</a:t>
            </a:r>
            <a:r>
              <a:rPr lang="ru-RU" sz="3300" b="1" dirty="0">
                <a:solidFill>
                  <a:schemeClr val="tx2">
                    <a:lumMod val="75000"/>
                  </a:schemeClr>
                </a:solidFill>
                <a:latin typeface="Arial"/>
                <a:ea typeface="+mn-ea"/>
                <a:cs typeface="Arial"/>
              </a:rPr>
              <a:t>к тебе</a:t>
            </a:r>
            <a:r>
              <a:rPr lang="en-US" sz="3300" b="1" dirty="0">
                <a:solidFill>
                  <a:schemeClr val="tx2">
                    <a:lumMod val="75000"/>
                  </a:schemeClr>
                </a:solidFill>
                <a:latin typeface="Arial"/>
                <a:ea typeface="+mn-ea"/>
                <a:cs typeface="Arial"/>
              </a:rPr>
              <a:t>]</a:t>
            </a:r>
            <a:endParaRPr lang="x-none" sz="33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Там, в родном краю Отчизны,</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Мир найду душе.</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Да, там, в краю блаженном,</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Средь райских берегов,</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Пред Агнцем совершенным</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Несёшь ты всем любовь.</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Припев</a:t>
            </a:r>
            <a:r>
              <a:rPr lang="ru-RU" sz="2400" b="1" dirty="0">
                <a:solidFill>
                  <a:schemeClr val="tx1"/>
                </a:solidFill>
                <a:latin typeface="Arial"/>
                <a:ea typeface="+mn-ea"/>
                <a:cs typeface="Arial"/>
              </a:rPr>
              <a:t>: </a:t>
            </a: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О источник вечной жизни,</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Я стремлюсь к тебе! </a:t>
            </a:r>
            <a:r>
              <a:rPr lang="en-US" sz="3300" b="1" dirty="0">
                <a:solidFill>
                  <a:schemeClr val="tx2">
                    <a:lumMod val="75000"/>
                  </a:schemeClr>
                </a:solidFill>
                <a:latin typeface="Arial"/>
                <a:ea typeface="+mn-ea"/>
                <a:cs typeface="Arial"/>
              </a:rPr>
              <a:t>[</a:t>
            </a:r>
            <a:r>
              <a:rPr lang="ru-RU" sz="3300" b="1" dirty="0">
                <a:solidFill>
                  <a:schemeClr val="tx2">
                    <a:lumMod val="75000"/>
                  </a:schemeClr>
                </a:solidFill>
                <a:latin typeface="Arial"/>
                <a:ea typeface="+mn-ea"/>
                <a:cs typeface="Arial"/>
              </a:rPr>
              <a:t>к тебе</a:t>
            </a:r>
            <a:r>
              <a:rPr lang="en-US" sz="3300" b="1" dirty="0">
                <a:solidFill>
                  <a:schemeClr val="tx2">
                    <a:lumMod val="75000"/>
                  </a:schemeClr>
                </a:solidFill>
                <a:latin typeface="Arial"/>
                <a:ea typeface="+mn-ea"/>
                <a:cs typeface="Arial"/>
              </a:rPr>
              <a:t>]</a:t>
            </a:r>
            <a:endParaRPr lang="x-none" sz="33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Там, в родном краю Отчизны,</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Мир найду душе.</a:t>
            </a:r>
          </a:p>
        </p:txBody>
      </p:sp>
    </p:spTree>
    <p:extLst>
      <p:ext uri="{BB962C8B-B14F-4D97-AF65-F5344CB8AC3E}">
        <p14:creationId xmlns:p14="http://schemas.microsoft.com/office/powerpoint/2010/main" val="2929678474"/>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400" b="1" dirty="0">
                <a:solidFill>
                  <a:schemeClr val="tx1"/>
                </a:solidFill>
                <a:latin typeface="Arial"/>
                <a:ea typeface="+mn-ea"/>
                <a:cs typeface="Arial"/>
              </a:rPr>
              <a:t>Восторг, и мир, и радость </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Наполнит сердце нам,</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Когда мы вкусим сладость,</a:t>
            </a:r>
            <a:endParaRPr lang="x-none" sz="4400" b="1" dirty="0">
              <a:solidFill>
                <a:schemeClr val="tx1"/>
              </a:solidFill>
              <a:latin typeface="Arial"/>
              <a:ea typeface="+mn-ea"/>
              <a:cs typeface="Arial"/>
            </a:endParaRPr>
          </a:p>
          <a:p>
            <a:pPr algn="l" defTabSz="685800">
              <a:spcBef>
                <a:spcPts val="1350"/>
              </a:spcBef>
              <a:buClr>
                <a:srgbClr val="595959"/>
              </a:buClr>
            </a:pPr>
            <a:r>
              <a:rPr lang="ru-RU" sz="4400" b="1" dirty="0">
                <a:solidFill>
                  <a:schemeClr val="tx1"/>
                </a:solidFill>
                <a:latin typeface="Arial"/>
                <a:ea typeface="+mn-ea"/>
                <a:cs typeface="Arial"/>
              </a:rPr>
              <a:t>Прильнув к твоим водам.</a:t>
            </a:r>
            <a:endParaRPr lang="x-none" sz="4400" b="1" dirty="0">
              <a:solidFill>
                <a:schemeClr val="tx1"/>
              </a:solidFill>
              <a:latin typeface="Arial"/>
              <a:ea typeface="+mn-ea"/>
              <a:cs typeface="Arial"/>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2">
                    <a:lumMod val="75000"/>
                  </a:schemeClr>
                </a:solidFill>
                <a:latin typeface="Arial"/>
                <a:ea typeface="+mn-ea"/>
                <a:cs typeface="Arial"/>
              </a:rPr>
              <a:t>Припев</a:t>
            </a:r>
            <a:r>
              <a:rPr lang="ru-RU" sz="2800" b="1" dirty="0">
                <a:solidFill>
                  <a:schemeClr val="tx1"/>
                </a:solidFill>
                <a:latin typeface="Arial"/>
                <a:ea typeface="+mn-ea"/>
                <a:cs typeface="Arial"/>
              </a:rPr>
              <a:t>: </a:t>
            </a:r>
          </a:p>
          <a:p>
            <a:pPr algn="l" defTabSz="685800">
              <a:lnSpc>
                <a:spcPct val="80000"/>
              </a:lnSpc>
              <a:spcBef>
                <a:spcPts val="1350"/>
              </a:spcBef>
              <a:buClr>
                <a:srgbClr val="595959"/>
              </a:buClr>
            </a:pPr>
            <a:endParaRPr lang="ru-RU" sz="24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О источник вечной жизни,</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Я стремлюсь к тебе! </a:t>
            </a:r>
            <a:r>
              <a:rPr lang="en-US" sz="3300" b="1" dirty="0">
                <a:solidFill>
                  <a:schemeClr val="tx2">
                    <a:lumMod val="75000"/>
                  </a:schemeClr>
                </a:solidFill>
                <a:latin typeface="Arial"/>
                <a:ea typeface="+mn-ea"/>
                <a:cs typeface="Arial"/>
              </a:rPr>
              <a:t>[</a:t>
            </a:r>
            <a:r>
              <a:rPr lang="ru-RU" sz="3300" b="1" dirty="0">
                <a:solidFill>
                  <a:schemeClr val="tx2">
                    <a:lumMod val="75000"/>
                  </a:schemeClr>
                </a:solidFill>
                <a:latin typeface="Arial"/>
                <a:ea typeface="+mn-ea"/>
                <a:cs typeface="Arial"/>
              </a:rPr>
              <a:t>к тебе</a:t>
            </a:r>
            <a:r>
              <a:rPr lang="en-US" sz="3300" b="1" dirty="0">
                <a:solidFill>
                  <a:schemeClr val="tx2">
                    <a:lumMod val="75000"/>
                  </a:schemeClr>
                </a:solidFill>
                <a:latin typeface="Arial"/>
                <a:ea typeface="+mn-ea"/>
                <a:cs typeface="Arial"/>
              </a:rPr>
              <a:t>]</a:t>
            </a:r>
            <a:endParaRPr lang="x-none" sz="3300" b="1"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Там, в родном краю Отчизны,</a:t>
            </a:r>
            <a:endParaRPr lang="x-none" sz="3600" b="1" dirty="0">
              <a:solidFill>
                <a:schemeClr val="tx1"/>
              </a:solidFill>
              <a:latin typeface="Arial"/>
              <a:ea typeface="+mn-ea"/>
              <a:cs typeface="Arial"/>
            </a:endParaRPr>
          </a:p>
          <a:p>
            <a:pPr algn="l" defTabSz="685800">
              <a:lnSpc>
                <a:spcPct val="80000"/>
              </a:lnSpc>
              <a:spcBef>
                <a:spcPts val="1350"/>
              </a:spcBef>
              <a:buClr>
                <a:srgbClr val="595959"/>
              </a:buClr>
            </a:pPr>
            <a:r>
              <a:rPr lang="ru-RU" sz="3600" b="1" dirty="0">
                <a:solidFill>
                  <a:schemeClr val="tx1"/>
                </a:solidFill>
                <a:latin typeface="Arial"/>
                <a:ea typeface="+mn-ea"/>
                <a:cs typeface="Arial"/>
              </a:rPr>
              <a:t>Мир найду душе.</a:t>
            </a:r>
          </a:p>
        </p:txBody>
      </p:sp>
    </p:spTree>
    <p:extLst>
      <p:ext uri="{BB962C8B-B14F-4D97-AF65-F5344CB8AC3E}">
        <p14:creationId xmlns:p14="http://schemas.microsoft.com/office/powerpoint/2010/main" val="1709784974"/>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1027</TotalTime>
  <Words>145</Words>
  <Application>Microsoft Macintosh PowerPoint</Application>
  <PresentationFormat>On-screen Show (16:9)</PresentationFormat>
  <Paragraphs>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81</cp:revision>
  <dcterms:modified xsi:type="dcterms:W3CDTF">2020-11-12T11:22:06Z</dcterms:modified>
</cp:coreProperties>
</file>