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51" r:id="rId3"/>
    <p:sldId id="1044" r:id="rId4"/>
    <p:sldId id="1052" r:id="rId5"/>
    <p:sldId id="1059" r:id="rId6"/>
    <p:sldId id="1054" r:id="rId7"/>
    <p:sldId id="1060" r:id="rId8"/>
    <p:sldId id="1056" r:id="rId9"/>
    <p:sldId id="1061" r:id="rId10"/>
    <p:sldId id="1058" r:id="rId11"/>
    <p:sldId id="1062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630319"/>
            <a:ext cx="6490683" cy="33239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сеял ты, </a:t>
            </a:r>
          </a:p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мой, </a:t>
            </a:r>
          </a:p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весною?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76672"/>
            <a:ext cx="9289032" cy="453650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 день –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Увидим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</a:t>
            </a: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Спасённых,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частливых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 – </a:t>
            </a: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Великую жатву спасенья…</a:t>
            </a:r>
          </a:p>
          <a:p>
            <a:pPr>
              <a:lnSpc>
                <a:spcPct val="13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сей неустанно, друг, сей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7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доброе семя всегда –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 имя Христа),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Пожнёшь, что посеял, тогда.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800" b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посеял тогда).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жатвы придёт,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не замедлит!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Пожнёшь, что посеял, тогда.</a:t>
            </a:r>
          </a:p>
        </p:txBody>
      </p:sp>
    </p:spTree>
    <p:extLst>
      <p:ext uri="{BB962C8B-B14F-4D97-AF65-F5344CB8AC3E}">
        <p14:creationId xmlns:p14="http://schemas.microsoft.com/office/powerpoint/2010/main" val="82360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453650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сеял ты,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мой, весною?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злаков ли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лебных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зерно?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Колосьев волной золотою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Покрыто всё поле твоё.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доброе семя всегда –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 имя Христа),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Пожнёшь, что посеял, тогда.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800" b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посеял тогда).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жатвы придёт,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не замедлит!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Пожнёшь, что посеял, тогда.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7984" y="836712"/>
            <a:ext cx="9289032" cy="453650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рядом – </a:t>
            </a:r>
            <a:endParaRPr lang="ru-RU" sz="48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страшное поле – 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враг ли посеял там зло?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Колючей, опасной травою</a:t>
            </a:r>
          </a:p>
          <a:p>
            <a:pPr>
              <a:lnSpc>
                <a:spcPct val="120000"/>
              </a:lnSpc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густо оно заросло.</a:t>
            </a:r>
          </a:p>
        </p:txBody>
      </p:sp>
    </p:spTree>
    <p:extLst>
      <p:ext uri="{BB962C8B-B14F-4D97-AF65-F5344CB8AC3E}">
        <p14:creationId xmlns:p14="http://schemas.microsoft.com/office/powerpoint/2010/main" val="223985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доброе семя всегда –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 имя Христа),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Пожнёшь, что посеял, тогда.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800" b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посеял тогда).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жатвы придёт,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не замедлит!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Пожнёшь, что посеял, тогда.</a:t>
            </a:r>
          </a:p>
        </p:txBody>
      </p:sp>
    </p:spTree>
    <p:extLst>
      <p:ext uri="{BB962C8B-B14F-4D97-AF65-F5344CB8AC3E}">
        <p14:creationId xmlns:p14="http://schemas.microsoft.com/office/powerpoint/2010/main" val="82360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17984" y="836712"/>
            <a:ext cx="9289032" cy="453650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сеял на поле ты жизни – </a:t>
            </a:r>
          </a:p>
          <a:p>
            <a:pPr>
              <a:lnSpc>
                <a:spcPct val="15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или злую вражду?</a:t>
            </a:r>
          </a:p>
          <a:p>
            <a:pPr>
              <a:lnSpc>
                <a:spcPct val="15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Взойдёт твой посев и созреет,</a:t>
            </a:r>
          </a:p>
          <a:p>
            <a:pPr>
              <a:lnSpc>
                <a:spcPct val="15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примешь награду свою.</a:t>
            </a:r>
          </a:p>
        </p:txBody>
      </p:sp>
    </p:spTree>
    <p:extLst>
      <p:ext uri="{BB962C8B-B14F-4D97-AF65-F5344CB8AC3E}">
        <p14:creationId xmlns:p14="http://schemas.microsoft.com/office/powerpoint/2010/main" val="48128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доброе семя всегда –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 имя Христа),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Пожнёшь, что посеял, тогда.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800" b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посеял тогда).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жатвы придёт,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не замедлит!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Пожнёшь, что посеял, тогда.</a:t>
            </a:r>
          </a:p>
        </p:txBody>
      </p:sp>
    </p:spTree>
    <p:extLst>
      <p:ext uri="{BB962C8B-B14F-4D97-AF65-F5344CB8AC3E}">
        <p14:creationId xmlns:p14="http://schemas.microsoft.com/office/powerpoint/2010/main" val="82360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692696"/>
            <a:ext cx="9289032" cy="453650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Посеем Учителя Слово – </a:t>
            </a:r>
          </a:p>
          <a:p>
            <a:pPr>
              <a:lnSpc>
                <a:spcPct val="14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Великое слово любви,</a:t>
            </a:r>
          </a:p>
          <a:p>
            <a:pPr>
              <a:lnSpc>
                <a:spcPct val="140000"/>
              </a:lnSpc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жертве Его 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ru-RU" sz="4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 </a:t>
            </a: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расскажем,</a:t>
            </a:r>
            <a:b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пролитой Агнцем крови.</a:t>
            </a:r>
          </a:p>
        </p:txBody>
      </p:sp>
    </p:spTree>
    <p:extLst>
      <p:ext uri="{BB962C8B-B14F-4D97-AF65-F5344CB8AC3E}">
        <p14:creationId xmlns:p14="http://schemas.microsoft.com/office/powerpoint/2010/main" val="410870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доброе семя всегда – 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spc="-15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 имя Христа),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Пожнёшь, что посеял, тогда.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4800" b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муж.</a:t>
            </a:r>
            <a:r>
              <a:rPr lang="en-US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4800" b="1" spc="-1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spc="-150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посеял тогда).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жатвы придёт, </a:t>
            </a:r>
          </a:p>
          <a:p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не замедлит!</a:t>
            </a:r>
          </a:p>
          <a:p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Пожнёшь, что посеял, тогда.</a:t>
            </a:r>
          </a:p>
        </p:txBody>
      </p:sp>
    </p:spTree>
    <p:extLst>
      <p:ext uri="{BB962C8B-B14F-4D97-AF65-F5344CB8AC3E}">
        <p14:creationId xmlns:p14="http://schemas.microsoft.com/office/powerpoint/2010/main" val="823600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8446</TotalTime>
  <Words>154</Words>
  <Application>Microsoft Macintosh PowerPoint</Application>
  <PresentationFormat>On-screen Show (4:3)</PresentationFormat>
  <Paragraphs>69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234</cp:revision>
  <dcterms:created xsi:type="dcterms:W3CDTF">2016-09-02T12:17:38Z</dcterms:created>
  <dcterms:modified xsi:type="dcterms:W3CDTF">2020-11-12T14:40:23Z</dcterms:modified>
</cp:coreProperties>
</file>