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5" r:id="rId2"/>
    <p:sldId id="269" r:id="rId3"/>
    <p:sldId id="277" r:id="rId4"/>
    <p:sldId id="290" r:id="rId5"/>
    <p:sldId id="291" r:id="rId6"/>
    <p:sldId id="288" r:id="rId7"/>
    <p:sldId id="270" r:id="rId8"/>
    <p:sldId id="300" r:id="rId9"/>
    <p:sldId id="301" r:id="rId10"/>
    <p:sldId id="287" r:id="rId11"/>
    <p:sldId id="289" r:id="rId12"/>
    <p:sldId id="302" r:id="rId13"/>
    <p:sldId id="303" r:id="rId14"/>
    <p:sldId id="298" r:id="rId15"/>
    <p:sldId id="299" r:id="rId16"/>
    <p:sldId id="304" r:id="rId17"/>
    <p:sldId id="305" r:id="rId1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31" d="100"/>
          <a:sy n="131" d="100"/>
        </p:scale>
        <p:origin x="-1648"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62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183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68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42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739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21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68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42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68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4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69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68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42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828800" y="726549"/>
            <a:ext cx="6221506"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ru-RU" sz="4900" dirty="0" smtClean="0">
                <a:solidFill>
                  <a:srgbClr val="02243A"/>
                </a:solidFill>
                <a:latin typeface="Arial" panose="020B0604020202020204" pitchFamily="34" charset="0"/>
                <a:cs typeface="Arial" panose="020B0604020202020204" pitchFamily="34" charset="0"/>
                <a:sym typeface="Calibri"/>
              </a:rPr>
              <a:t>В день, когда труба Господня</a:t>
            </a:r>
            <a:endParaRPr lang="bg-BG" sz="4900" b="1" dirty="0">
              <a:solidFill>
                <a:srgbClr val="02243A"/>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552450"/>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5200" b="1" dirty="0">
                <a:solidFill>
                  <a:srgbClr val="0D1A2A"/>
                </a:solidFill>
                <a:latin typeface="Arial" panose="020B0604020202020204" pitchFamily="34" charset="0"/>
                <a:cs typeface="Arial" panose="020B0604020202020204" pitchFamily="34" charset="0"/>
              </a:rPr>
              <a:t>Всё, что тайно </a:t>
            </a:r>
            <a:r>
              <a:rPr lang="ru-RU" sz="5200" b="1" dirty="0" smtClean="0">
                <a:solidFill>
                  <a:srgbClr val="0D1A2A"/>
                </a:solidFill>
                <a:latin typeface="Arial" panose="020B0604020202020204" pitchFamily="34" charset="0"/>
                <a:cs typeface="Arial" panose="020B0604020202020204" pitchFamily="34" charset="0"/>
              </a:rPr>
              <a:t>и </a:t>
            </a:r>
            <a:r>
              <a:rPr lang="ru-RU" sz="5200" b="1" dirty="0">
                <a:solidFill>
                  <a:srgbClr val="0D1A2A"/>
                </a:solidFill>
                <a:latin typeface="Arial" panose="020B0604020202020204" pitchFamily="34" charset="0"/>
                <a:cs typeface="Arial" panose="020B0604020202020204" pitchFamily="34" charset="0"/>
              </a:rPr>
              <a:t>сокрыто, </a:t>
            </a:r>
          </a:p>
          <a:p>
            <a:pPr algn="l">
              <a:defRPr/>
            </a:pPr>
            <a:r>
              <a:rPr lang="ru-RU" sz="5200" b="1" dirty="0">
                <a:solidFill>
                  <a:srgbClr val="0D1A2A"/>
                </a:solidFill>
                <a:latin typeface="Arial" panose="020B0604020202020204" pitchFamily="34" charset="0"/>
                <a:cs typeface="Arial" panose="020B0604020202020204" pitchFamily="34" charset="0"/>
              </a:rPr>
              <a:t>В день явления Его </a:t>
            </a:r>
          </a:p>
          <a:p>
            <a:pPr algn="l">
              <a:defRPr/>
            </a:pPr>
            <a:r>
              <a:rPr lang="ru-RU" sz="5200" b="1" dirty="0">
                <a:solidFill>
                  <a:srgbClr val="0D1A2A"/>
                </a:solidFill>
                <a:latin typeface="Arial" panose="020B0604020202020204" pitchFamily="34" charset="0"/>
                <a:cs typeface="Arial" panose="020B0604020202020204" pitchFamily="34" charset="0"/>
              </a:rPr>
              <a:t>Будет явно </a:t>
            </a:r>
            <a:endParaRPr lang="ru-RU" sz="5200" b="1" dirty="0" smtClean="0">
              <a:solidFill>
                <a:srgbClr val="0D1A2A"/>
              </a:solidFill>
              <a:latin typeface="Arial" panose="020B0604020202020204" pitchFamily="34" charset="0"/>
              <a:cs typeface="Arial" panose="020B0604020202020204" pitchFamily="34" charset="0"/>
            </a:endParaRPr>
          </a:p>
          <a:p>
            <a:pPr algn="l">
              <a:defRPr/>
            </a:pPr>
            <a:r>
              <a:rPr lang="ru-RU" sz="5200" b="1" dirty="0" smtClean="0">
                <a:solidFill>
                  <a:srgbClr val="0D1A2A"/>
                </a:solidFill>
                <a:latin typeface="Arial" panose="020B0604020202020204" pitchFamily="34" charset="0"/>
                <a:cs typeface="Arial" panose="020B0604020202020204" pitchFamily="34" charset="0"/>
              </a:rPr>
              <a:t>И</a:t>
            </a:r>
            <a:r>
              <a:rPr lang="ru-RU" sz="5200" b="1" dirty="0" smtClean="0">
                <a:solidFill>
                  <a:srgbClr val="0D1A2A"/>
                </a:solidFill>
                <a:latin typeface="Arial" panose="020B0604020202020204" pitchFamily="34" charset="0"/>
                <a:cs typeface="Arial" panose="020B0604020202020204" pitchFamily="34" charset="0"/>
              </a:rPr>
              <a:t> открыто </a:t>
            </a:r>
            <a:r>
              <a:rPr lang="ru-RU" sz="5200" b="1" dirty="0">
                <a:solidFill>
                  <a:srgbClr val="0D1A2A"/>
                </a:solidFill>
                <a:latin typeface="Arial" panose="020B0604020202020204" pitchFamily="34" charset="0"/>
                <a:cs typeface="Arial" panose="020B0604020202020204" pitchFamily="34" charset="0"/>
              </a:rPr>
              <a:t>пред судом,</a:t>
            </a:r>
          </a:p>
          <a:p>
            <a:pPr algn="l">
              <a:defRPr/>
            </a:pPr>
            <a:r>
              <a:rPr lang="ru-RU" sz="5200" b="1" i="1" dirty="0">
                <a:solidFill>
                  <a:srgbClr val="0D1A2A"/>
                </a:solidFill>
                <a:latin typeface="Arial" panose="020B0604020202020204" pitchFamily="34" charset="0"/>
                <a:cs typeface="Arial" panose="020B0604020202020204" pitchFamily="34" charset="0"/>
              </a:rPr>
              <a:t>                 </a:t>
            </a:r>
            <a:r>
              <a:rPr lang="ru-RU" sz="5200" b="1" i="1" dirty="0" smtClean="0">
                <a:solidFill>
                  <a:srgbClr val="0D1A2A"/>
                </a:solidFill>
                <a:latin typeface="Arial" panose="020B0604020202020204" pitchFamily="34" charset="0"/>
                <a:cs typeface="Arial" panose="020B0604020202020204" pitchFamily="34" charset="0"/>
              </a:rPr>
              <a:t>		  </a:t>
            </a:r>
            <a:r>
              <a:rPr lang="ru-RU" sz="5200" b="1" i="1" dirty="0" smtClean="0">
                <a:solidFill>
                  <a:srgbClr val="5E5E5E"/>
                </a:solidFill>
                <a:latin typeface="Arial" panose="020B0604020202020204" pitchFamily="34" charset="0"/>
                <a:cs typeface="Arial" panose="020B0604020202020204" pitchFamily="34" charset="0"/>
              </a:rPr>
              <a:t>(</a:t>
            </a:r>
            <a:r>
              <a:rPr lang="ru-RU" sz="5200" b="1" i="1" dirty="0">
                <a:solidFill>
                  <a:srgbClr val="5E5E5E"/>
                </a:solidFill>
                <a:latin typeface="Arial" panose="020B0604020202020204" pitchFamily="34" charset="0"/>
                <a:cs typeface="Arial" panose="020B0604020202020204" pitchFamily="34" charset="0"/>
              </a:rPr>
              <a:t>пред судом)</a:t>
            </a:r>
            <a:r>
              <a:rPr lang="ru-RU" sz="5200" b="1" dirty="0">
                <a:solidFill>
                  <a:srgbClr val="5E5E5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07340364"/>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5200" b="1" dirty="0">
                <a:solidFill>
                  <a:srgbClr val="0D1A2A"/>
                </a:solidFill>
              </a:rPr>
              <a:t>Скажет праведным: </a:t>
            </a:r>
            <a:endParaRPr lang="ru-RU" sz="5200" b="1" dirty="0" smtClean="0">
              <a:solidFill>
                <a:srgbClr val="0D1A2A"/>
              </a:solidFill>
            </a:endParaRPr>
          </a:p>
          <a:p>
            <a:pPr algn="l">
              <a:defRPr/>
            </a:pPr>
            <a:r>
              <a:rPr lang="ru-RU" sz="5200" b="1" dirty="0" smtClean="0">
                <a:solidFill>
                  <a:srgbClr val="0D1A2A"/>
                </a:solidFill>
              </a:rPr>
              <a:t>«</a:t>
            </a:r>
            <a:r>
              <a:rPr lang="ru-RU" sz="5200" b="1" dirty="0">
                <a:solidFill>
                  <a:srgbClr val="0D1A2A"/>
                </a:solidFill>
              </a:rPr>
              <a:t>Войдите в радость</a:t>
            </a:r>
          </a:p>
          <a:p>
            <a:pPr algn="l">
              <a:defRPr/>
            </a:pPr>
            <a:r>
              <a:rPr lang="ru-RU" sz="5200" b="1" dirty="0">
                <a:solidFill>
                  <a:srgbClr val="0D1A2A"/>
                </a:solidFill>
              </a:rPr>
              <a:t>				  </a:t>
            </a:r>
            <a:r>
              <a:rPr lang="ru-RU" sz="5200" b="1" dirty="0" smtClean="0">
                <a:solidFill>
                  <a:srgbClr val="0D1A2A"/>
                </a:solidFill>
              </a:rPr>
              <a:t>	Бога </a:t>
            </a:r>
            <a:r>
              <a:rPr lang="ru-RU" sz="5200" b="1" dirty="0">
                <a:solidFill>
                  <a:srgbClr val="0D1A2A"/>
                </a:solidFill>
              </a:rPr>
              <a:t>своего!» </a:t>
            </a:r>
          </a:p>
          <a:p>
            <a:pPr algn="l">
              <a:defRPr/>
            </a:pPr>
            <a:r>
              <a:rPr lang="ru-RU" sz="5200" b="1" dirty="0">
                <a:solidFill>
                  <a:srgbClr val="0D1A2A"/>
                </a:solidFill>
              </a:rPr>
              <a:t>О, какое там </a:t>
            </a:r>
            <a:r>
              <a:rPr lang="ru-RU" sz="5200" b="1" dirty="0" smtClean="0">
                <a:solidFill>
                  <a:srgbClr val="0D1A2A"/>
                </a:solidFill>
              </a:rPr>
              <a:t>блаженство </a:t>
            </a:r>
            <a:endParaRPr lang="ru-RU" sz="5200" b="1" dirty="0">
              <a:solidFill>
                <a:srgbClr val="0D1A2A"/>
              </a:solidFill>
            </a:endParaRPr>
          </a:p>
          <a:p>
            <a:pPr algn="l">
              <a:defRPr/>
            </a:pPr>
            <a:r>
              <a:rPr lang="ru-RU" sz="5200" b="1" dirty="0">
                <a:solidFill>
                  <a:srgbClr val="0D1A2A"/>
                </a:solidFill>
              </a:rPr>
              <a:t>				    </a:t>
            </a:r>
            <a:r>
              <a:rPr lang="ru-RU" sz="5200" b="1" dirty="0" smtClean="0">
                <a:solidFill>
                  <a:srgbClr val="0D1A2A"/>
                </a:solidFill>
              </a:rPr>
              <a:t>	  мы </a:t>
            </a:r>
            <a:r>
              <a:rPr lang="ru-RU" sz="5200" b="1" dirty="0" smtClean="0">
                <a:solidFill>
                  <a:srgbClr val="0D1A2A"/>
                </a:solidFill>
              </a:rPr>
              <a:t>найдём</a:t>
            </a:r>
            <a:r>
              <a:rPr lang="ru-RU" sz="5200" b="1" dirty="0">
                <a:solidFill>
                  <a:srgbClr val="0D1A2A"/>
                </a:solidFill>
              </a:rPr>
              <a:t>! </a:t>
            </a:r>
          </a:p>
          <a:p>
            <a:pPr algn="l" eaLnBrk="0">
              <a:defRPr/>
            </a:pPr>
            <a:endParaRPr lang="ru-RU" sz="5200" b="1" dirty="0">
              <a:solidFill>
                <a:srgbClr val="0D1A2A"/>
              </a:solidFill>
              <a:latin typeface="Arial" charset="0"/>
            </a:endParaRPr>
          </a:p>
        </p:txBody>
      </p:sp>
    </p:spTree>
    <p:extLst>
      <p:ext uri="{BB962C8B-B14F-4D97-AF65-F5344CB8AC3E}">
        <p14:creationId xmlns:p14="http://schemas.microsoft.com/office/powerpoint/2010/main" val="1328344627"/>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21980" y="469834"/>
            <a:ext cx="7761357"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200" dirty="0">
                <a:solidFill>
                  <a:srgbClr val="0D1A2A"/>
                </a:solidFill>
                <a:latin typeface="Arial" panose="020B0604020202020204" pitchFamily="34" charset="0"/>
                <a:cs typeface="Arial" panose="020B0604020202020204" pitchFamily="34" charset="0"/>
              </a:rPr>
              <a:t>Припев:</a:t>
            </a:r>
          </a:p>
          <a:p>
            <a:pPr algn="l"/>
            <a:r>
              <a:rPr lang="ru-RU" altLang="ru-RU" sz="40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(О, какая встреча будет,</a:t>
            </a:r>
          </a:p>
          <a:p>
            <a:pPr algn="l"/>
            <a:r>
              <a:rPr lang="ru-RU" altLang="ru-RU" sz="4000" b="1" i="1" dirty="0">
                <a:solidFill>
                  <a:srgbClr val="5E5E5E"/>
                </a:solidFill>
                <a:latin typeface="Arial" panose="020B0604020202020204" pitchFamily="34" charset="0"/>
                <a:cs typeface="Arial" panose="020B0604020202020204" pitchFamily="34" charset="0"/>
              </a:rPr>
              <a:t>Вечно там народ пребудет)</a:t>
            </a:r>
          </a:p>
          <a:p>
            <a:pPr algn="l"/>
            <a:r>
              <a:rPr lang="ru-RU" altLang="ru-RU" sz="4000" b="1" dirty="0">
                <a:solidFill>
                  <a:srgbClr val="0D1A2A"/>
                </a:solidFill>
                <a:latin typeface="Arial" panose="020B0604020202020204" pitchFamily="34" charset="0"/>
                <a:cs typeface="Arial" panose="020B0604020202020204" pitchFamily="34" charset="0"/>
              </a:rPr>
              <a:t>Избавленье возвестит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0D1A2A"/>
                </a:solidFill>
                <a:latin typeface="Arial" panose="020B0604020202020204" pitchFamily="34" charset="0"/>
                <a:cs typeface="Arial" panose="020B0604020202020204" pitchFamily="34" charset="0"/>
              </a:rPr>
              <a:t>глас </a:t>
            </a:r>
            <a:r>
              <a:rPr lang="ru-RU" altLang="ru-RU" sz="4000" b="1" dirty="0">
                <a:solidFill>
                  <a:srgbClr val="0D1A2A"/>
                </a:solidFill>
                <a:latin typeface="Arial" panose="020B0604020202020204" pitchFamily="34" charset="0"/>
                <a:cs typeface="Arial" panose="020B0604020202020204" pitchFamily="34" charset="0"/>
              </a:rPr>
              <a:t>трубный нам.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5E5E5E"/>
                </a:solidFill>
                <a:latin typeface="Arial" panose="020B0604020202020204" pitchFamily="34" charset="0"/>
                <a:cs typeface="Arial" panose="020B0604020202020204" pitchFamily="34" charset="0"/>
              </a:rPr>
              <a:t>(</a:t>
            </a:r>
            <a:r>
              <a:rPr lang="ru-RU" altLang="ru-RU" sz="4000" b="1" i="1" dirty="0">
                <a:solidFill>
                  <a:srgbClr val="5E5E5E"/>
                </a:solidFill>
                <a:latin typeface="Arial" panose="020B0604020202020204" pitchFamily="34" charset="0"/>
                <a:cs typeface="Arial" panose="020B0604020202020204" pitchFamily="34" charset="0"/>
              </a:rPr>
              <a:t>трубный нам</a:t>
            </a:r>
            <a:r>
              <a:rPr lang="ru-RU" altLang="ru-RU" sz="4000" b="1" dirty="0">
                <a:solidFill>
                  <a:srgbClr val="5E5E5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6473535"/>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6" name="Picture 5"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80145" y="321202"/>
            <a:ext cx="7563855"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000" b="1" dirty="0" smtClean="0">
                <a:solidFill>
                  <a:srgbClr val="0D1A2A"/>
                </a:solidFill>
                <a:latin typeface="Arial" panose="020B0604020202020204" pitchFamily="34" charset="0"/>
                <a:cs typeface="Arial" panose="020B0604020202020204" pitchFamily="34" charset="0"/>
              </a:rPr>
              <a:t>О</a:t>
            </a:r>
            <a:r>
              <a:rPr lang="ru-RU" altLang="ru-RU" sz="4000" b="1" dirty="0">
                <a:solidFill>
                  <a:srgbClr val="0D1A2A"/>
                </a:solidFill>
                <a:latin typeface="Arial" panose="020B0604020202020204" pitchFamily="34" charset="0"/>
                <a:cs typeface="Arial" panose="020B0604020202020204" pitchFamily="34" charset="0"/>
              </a:rPr>
              <a:t>,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(Там мы встретим</a:t>
            </a:r>
          </a:p>
          <a:p>
            <a:pPr algn="l"/>
            <a:r>
              <a:rPr lang="ru-RU" altLang="ru-RU" sz="4000" b="1" i="1" dirty="0">
                <a:solidFill>
                  <a:srgbClr val="5E5E5E"/>
                </a:solidFill>
                <a:latin typeface="Arial" panose="020B0604020202020204" pitchFamily="34" charset="0"/>
                <a:cs typeface="Arial" panose="020B0604020202020204" pitchFamily="34" charset="0"/>
              </a:rPr>
              <a:t>				 наших близких</a:t>
            </a:r>
          </a:p>
          <a:p>
            <a:pPr algn="l"/>
            <a:r>
              <a:rPr lang="ru-RU" altLang="ru-RU" sz="4000" b="1" i="1" dirty="0">
                <a:solidFill>
                  <a:srgbClr val="5E5E5E"/>
                </a:solidFill>
                <a:latin typeface="Arial" panose="020B0604020202020204" pitchFamily="34" charset="0"/>
                <a:cs typeface="Arial" panose="020B0604020202020204" pitchFamily="34" charset="0"/>
              </a:rPr>
              <a:t>Среди райских рощ </a:t>
            </a:r>
          </a:p>
          <a:p>
            <a:pPr algn="l"/>
            <a:r>
              <a:rPr lang="ru-RU" altLang="ru-RU" sz="4000" b="1" i="1" dirty="0">
                <a:solidFill>
                  <a:srgbClr val="5E5E5E"/>
                </a:solidFill>
                <a:latin typeface="Arial" panose="020B0604020202020204" pitchFamily="34" charset="0"/>
                <a:cs typeface="Arial" panose="020B0604020202020204" pitchFamily="34" charset="0"/>
              </a:rPr>
              <a:t>				    тенистых.)</a:t>
            </a:r>
          </a:p>
          <a:p>
            <a:pPr algn="l"/>
            <a:r>
              <a:rPr lang="ru-RU" altLang="ru-RU" sz="40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4000" b="1" dirty="0">
                <a:solidFill>
                  <a:srgbClr val="0D1A2A"/>
                </a:solidFill>
                <a:latin typeface="Arial" panose="020B0604020202020204" pitchFamily="34" charset="0"/>
                <a:cs typeface="Arial" panose="020B0604020202020204" pitchFamily="34" charset="0"/>
              </a:rPr>
              <a:t>				мы навеки там.</a:t>
            </a:r>
          </a:p>
        </p:txBody>
      </p:sp>
    </p:spTree>
    <p:extLst>
      <p:ext uri="{BB962C8B-B14F-4D97-AF65-F5344CB8AC3E}">
        <p14:creationId xmlns:p14="http://schemas.microsoft.com/office/powerpoint/2010/main" val="2034090439"/>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400" b="1" dirty="0" smtClean="0">
                <a:solidFill>
                  <a:srgbClr val="0D1A2A"/>
                </a:solidFill>
                <a:latin typeface="Arial" panose="020B0604020202020204" pitchFamily="34" charset="0"/>
                <a:cs typeface="Arial" panose="020B0604020202020204" pitchFamily="34" charset="0"/>
              </a:rPr>
              <a:t>Там при звуках </a:t>
            </a:r>
          </a:p>
          <a:p>
            <a:pPr algn="l">
              <a:defRPr/>
            </a:pPr>
            <a:r>
              <a:rPr lang="ru-RU" sz="4400" b="1" dirty="0" smtClean="0">
                <a:solidFill>
                  <a:srgbClr val="0D1A2A"/>
                </a:solidFill>
                <a:latin typeface="Arial" panose="020B0604020202020204" pitchFamily="34" charset="0"/>
                <a:cs typeface="Arial" panose="020B0604020202020204" pitchFamily="34" charset="0"/>
              </a:rPr>
              <a:t>		  		  гуслей стройных, </a:t>
            </a:r>
          </a:p>
          <a:p>
            <a:pPr algn="l">
              <a:defRPr/>
            </a:pPr>
            <a:r>
              <a:rPr lang="ru-RU" sz="4400" b="1" dirty="0" smtClean="0">
                <a:solidFill>
                  <a:srgbClr val="0D1A2A"/>
                </a:solidFill>
                <a:latin typeface="Arial" panose="020B0604020202020204" pitchFamily="34" charset="0"/>
                <a:cs typeface="Arial" panose="020B0604020202020204" pitchFamily="34" charset="0"/>
              </a:rPr>
              <a:t>Арф небесных золотых, </a:t>
            </a:r>
          </a:p>
          <a:p>
            <a:pPr algn="l">
              <a:defRPr/>
            </a:pPr>
            <a:r>
              <a:rPr lang="ru-RU" sz="4400" b="1" dirty="0" smtClean="0">
                <a:solidFill>
                  <a:srgbClr val="0D1A2A"/>
                </a:solidFill>
                <a:latin typeface="Arial" panose="020B0604020202020204" pitchFamily="34" charset="0"/>
                <a:cs typeface="Arial" panose="020B0604020202020204" pitchFamily="34" charset="0"/>
              </a:rPr>
              <a:t>Гимн победы в день 				 			 спасенья </a:t>
            </a:r>
            <a:r>
              <a:rPr lang="ru-RU" sz="4400" b="1" dirty="0" smtClean="0">
                <a:solidFill>
                  <a:srgbClr val="0D1A2A"/>
                </a:solidFill>
                <a:latin typeface="Arial" panose="020B0604020202020204" pitchFamily="34" charset="0"/>
                <a:cs typeface="Arial" panose="020B0604020202020204" pitchFamily="34" charset="0"/>
              </a:rPr>
              <a:t>воспоём</a:t>
            </a:r>
            <a:r>
              <a:rPr lang="ru-RU" sz="4400" b="1" dirty="0" smtClean="0">
                <a:solidFill>
                  <a:srgbClr val="0D1A2A"/>
                </a:solidFill>
                <a:latin typeface="Arial" panose="020B0604020202020204" pitchFamily="34" charset="0"/>
                <a:cs typeface="Arial" panose="020B0604020202020204" pitchFamily="34" charset="0"/>
              </a:rPr>
              <a:t>, 					           </a:t>
            </a:r>
            <a:r>
              <a:rPr lang="ru-RU" sz="4400" b="1" dirty="0" smtClean="0">
                <a:solidFill>
                  <a:srgbClr val="5E5E5E"/>
                </a:solidFill>
                <a:latin typeface="Arial" panose="020B0604020202020204" pitchFamily="34" charset="0"/>
                <a:cs typeface="Arial" panose="020B0604020202020204" pitchFamily="34" charset="0"/>
              </a:rPr>
              <a:t> </a:t>
            </a:r>
            <a:r>
              <a:rPr lang="ru-RU" sz="4400" b="1" i="1" dirty="0" smtClean="0">
                <a:solidFill>
                  <a:srgbClr val="5E5E5E"/>
                </a:solidFill>
                <a:latin typeface="Arial" panose="020B0604020202020204" pitchFamily="34" charset="0"/>
                <a:cs typeface="Arial" panose="020B0604020202020204" pitchFamily="34" charset="0"/>
              </a:rPr>
              <a:t>(</a:t>
            </a:r>
            <a:r>
              <a:rPr lang="ru-RU" sz="4400" b="1" i="1" dirty="0" smtClean="0">
                <a:solidFill>
                  <a:srgbClr val="5E5E5E"/>
                </a:solidFill>
                <a:latin typeface="Arial" panose="020B0604020202020204" pitchFamily="34" charset="0"/>
                <a:cs typeface="Arial" panose="020B0604020202020204" pitchFamily="34" charset="0"/>
              </a:rPr>
              <a:t>воспоём</a:t>
            </a:r>
            <a:r>
              <a:rPr lang="ru-RU" sz="4400" b="1" i="1" dirty="0" smtClean="0">
                <a:solidFill>
                  <a:srgbClr val="5E5E5E"/>
                </a:solidFill>
                <a:latin typeface="Arial" panose="020B0604020202020204" pitchFamily="34" charset="0"/>
                <a:cs typeface="Arial" panose="020B0604020202020204" pitchFamily="34" charset="0"/>
              </a:rPr>
              <a:t>)</a:t>
            </a:r>
            <a:r>
              <a:rPr lang="ru-RU" sz="4400" b="1" dirty="0" smtClean="0">
                <a:solidFill>
                  <a:srgbClr val="5E5E5E"/>
                </a:solidFill>
                <a:latin typeface="Arial" panose="020B0604020202020204" pitchFamily="34" charset="0"/>
                <a:cs typeface="Arial" panose="020B0604020202020204" pitchFamily="34" charset="0"/>
              </a:rPr>
              <a:t> </a:t>
            </a:r>
            <a:endParaRPr lang="ru-RU" sz="4400" b="1"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594370"/>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5200" b="1" dirty="0">
                <a:solidFill>
                  <a:srgbClr val="0D1A2A"/>
                </a:solidFill>
                <a:latin typeface="Arial" panose="020B0604020202020204" pitchFamily="34" charset="0"/>
                <a:cs typeface="Arial" panose="020B0604020202020204" pitchFamily="34" charset="0"/>
              </a:rPr>
              <a:t>Песню Агнца, </a:t>
            </a:r>
          </a:p>
          <a:p>
            <a:pPr algn="l">
              <a:defRPr/>
            </a:pPr>
            <a:r>
              <a:rPr lang="ru-RU" sz="5200" b="1" dirty="0">
                <a:solidFill>
                  <a:srgbClr val="0D1A2A"/>
                </a:solidFill>
                <a:latin typeface="Arial" panose="020B0604020202020204" pitchFamily="34" charset="0"/>
                <a:cs typeface="Arial" panose="020B0604020202020204" pitchFamily="34" charset="0"/>
              </a:rPr>
              <a:t>	  </a:t>
            </a:r>
            <a:r>
              <a:rPr lang="ru-RU" sz="5200" b="1" dirty="0" smtClean="0">
                <a:solidFill>
                  <a:srgbClr val="0D1A2A"/>
                </a:solidFill>
                <a:latin typeface="Arial" panose="020B0604020202020204" pitchFamily="34" charset="0"/>
                <a:cs typeface="Arial" panose="020B0604020202020204" pitchFamily="34" charset="0"/>
              </a:rPr>
              <a:t>		 Моисея</a:t>
            </a:r>
            <a:r>
              <a:rPr lang="ru-RU" sz="5200" b="1" dirty="0">
                <a:solidFill>
                  <a:srgbClr val="0D1A2A"/>
                </a:solidFill>
                <a:latin typeface="Arial" panose="020B0604020202020204" pitchFamily="34" charset="0"/>
                <a:cs typeface="Arial" panose="020B0604020202020204" pitchFamily="34" charset="0"/>
              </a:rPr>
              <a:t>, с сонмом </a:t>
            </a:r>
          </a:p>
          <a:p>
            <a:pPr algn="l">
              <a:defRPr/>
            </a:pPr>
            <a:r>
              <a:rPr lang="ru-RU" sz="5200" b="1" dirty="0">
                <a:solidFill>
                  <a:srgbClr val="0D1A2A"/>
                </a:solidFill>
                <a:latin typeface="Arial" panose="020B0604020202020204" pitchFamily="34" charset="0"/>
                <a:cs typeface="Arial" panose="020B0604020202020204" pitchFamily="34" charset="0"/>
              </a:rPr>
              <a:t>Праведных святых, </a:t>
            </a:r>
          </a:p>
          <a:p>
            <a:pPr algn="l">
              <a:defRPr/>
            </a:pPr>
            <a:r>
              <a:rPr lang="ru-RU" sz="5200" b="1" dirty="0">
                <a:solidFill>
                  <a:srgbClr val="0D1A2A"/>
                </a:solidFill>
                <a:latin typeface="Arial" panose="020B0604020202020204" pitchFamily="34" charset="0"/>
                <a:cs typeface="Arial" panose="020B0604020202020204" pitchFamily="34" charset="0"/>
              </a:rPr>
              <a:t>Песнь, </a:t>
            </a:r>
            <a:r>
              <a:rPr lang="ru-RU" sz="5200" b="1" dirty="0" smtClean="0">
                <a:solidFill>
                  <a:srgbClr val="0D1A2A"/>
                </a:solidFill>
                <a:latin typeface="Arial" panose="020B0604020202020204" pitchFamily="34" charset="0"/>
                <a:cs typeface="Arial" panose="020B0604020202020204" pitchFamily="34" charset="0"/>
              </a:rPr>
              <a:t>неведомую </a:t>
            </a:r>
            <a:r>
              <a:rPr lang="ru-RU" sz="5200" b="1" dirty="0">
                <a:solidFill>
                  <a:srgbClr val="0D1A2A"/>
                </a:solidFill>
                <a:latin typeface="Arial" panose="020B0604020202020204" pitchFamily="34" charset="0"/>
                <a:cs typeface="Arial" panose="020B0604020202020204" pitchFamily="34" charset="0"/>
              </a:rPr>
              <a:t>миру, </a:t>
            </a:r>
          </a:p>
          <a:p>
            <a:pPr algn="l">
              <a:defRPr/>
            </a:pPr>
            <a:r>
              <a:rPr lang="ru-RU" sz="5200" b="1" dirty="0">
                <a:solidFill>
                  <a:srgbClr val="0D1A2A"/>
                </a:solidFill>
                <a:latin typeface="Arial" panose="020B0604020202020204" pitchFamily="34" charset="0"/>
                <a:cs typeface="Arial" panose="020B0604020202020204" pitchFamily="34" charset="0"/>
              </a:rPr>
              <a:t>				    </a:t>
            </a:r>
            <a:r>
              <a:rPr lang="ru-RU" sz="5200" b="1" dirty="0" smtClean="0">
                <a:solidFill>
                  <a:srgbClr val="0D1A2A"/>
                </a:solidFill>
                <a:latin typeface="Arial" panose="020B0604020202020204" pitchFamily="34" charset="0"/>
                <a:cs typeface="Arial" panose="020B0604020202020204" pitchFamily="34" charset="0"/>
              </a:rPr>
              <a:t>	</a:t>
            </a:r>
            <a:r>
              <a:rPr lang="ru-RU" sz="5200" b="1" smtClean="0">
                <a:solidFill>
                  <a:srgbClr val="0D1A2A"/>
                </a:solidFill>
                <a:latin typeface="Arial" panose="020B0604020202020204" pitchFamily="34" charset="0"/>
                <a:cs typeface="Arial" panose="020B0604020202020204" pitchFamily="34" charset="0"/>
              </a:rPr>
              <a:t>	 мы </a:t>
            </a:r>
            <a:r>
              <a:rPr lang="ru-RU" sz="5200" b="1" dirty="0">
                <a:solidFill>
                  <a:srgbClr val="0D1A2A"/>
                </a:solidFill>
                <a:latin typeface="Arial" panose="020B0604020202020204" pitchFamily="34" charset="0"/>
                <a:cs typeface="Arial" panose="020B0604020202020204" pitchFamily="34" charset="0"/>
              </a:rPr>
              <a:t>споём. </a:t>
            </a:r>
          </a:p>
        </p:txBody>
      </p:sp>
    </p:spTree>
    <p:extLst>
      <p:ext uri="{BB962C8B-B14F-4D97-AF65-F5344CB8AC3E}">
        <p14:creationId xmlns:p14="http://schemas.microsoft.com/office/powerpoint/2010/main" val="3664988794"/>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21980" y="469834"/>
            <a:ext cx="7761357"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200" dirty="0">
                <a:solidFill>
                  <a:srgbClr val="0D1A2A"/>
                </a:solidFill>
                <a:latin typeface="Arial" panose="020B0604020202020204" pitchFamily="34" charset="0"/>
                <a:cs typeface="Arial" panose="020B0604020202020204" pitchFamily="34" charset="0"/>
              </a:rPr>
              <a:t>Припев:</a:t>
            </a:r>
          </a:p>
          <a:p>
            <a:pPr algn="l"/>
            <a:r>
              <a:rPr lang="ru-RU" altLang="ru-RU" sz="40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(О, какая встреча будет,</a:t>
            </a:r>
          </a:p>
          <a:p>
            <a:pPr algn="l"/>
            <a:r>
              <a:rPr lang="ru-RU" altLang="ru-RU" sz="4000" b="1" i="1" dirty="0">
                <a:solidFill>
                  <a:srgbClr val="5E5E5E"/>
                </a:solidFill>
                <a:latin typeface="Arial" panose="020B0604020202020204" pitchFamily="34" charset="0"/>
                <a:cs typeface="Arial" panose="020B0604020202020204" pitchFamily="34" charset="0"/>
              </a:rPr>
              <a:t>Вечно там народ пребудет)</a:t>
            </a:r>
          </a:p>
          <a:p>
            <a:pPr algn="l"/>
            <a:r>
              <a:rPr lang="ru-RU" altLang="ru-RU" sz="4000" b="1" dirty="0">
                <a:solidFill>
                  <a:srgbClr val="0D1A2A"/>
                </a:solidFill>
                <a:latin typeface="Arial" panose="020B0604020202020204" pitchFamily="34" charset="0"/>
                <a:cs typeface="Arial" panose="020B0604020202020204" pitchFamily="34" charset="0"/>
              </a:rPr>
              <a:t>Избавленье возвестит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0D1A2A"/>
                </a:solidFill>
                <a:latin typeface="Arial" panose="020B0604020202020204" pitchFamily="34" charset="0"/>
                <a:cs typeface="Arial" panose="020B0604020202020204" pitchFamily="34" charset="0"/>
              </a:rPr>
              <a:t>глас </a:t>
            </a:r>
            <a:r>
              <a:rPr lang="ru-RU" altLang="ru-RU" sz="4000" b="1" dirty="0">
                <a:solidFill>
                  <a:srgbClr val="0D1A2A"/>
                </a:solidFill>
                <a:latin typeface="Arial" panose="020B0604020202020204" pitchFamily="34" charset="0"/>
                <a:cs typeface="Arial" panose="020B0604020202020204" pitchFamily="34" charset="0"/>
              </a:rPr>
              <a:t>трубный нам.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5E5E5E"/>
                </a:solidFill>
                <a:latin typeface="Arial" panose="020B0604020202020204" pitchFamily="34" charset="0"/>
                <a:cs typeface="Arial" panose="020B0604020202020204" pitchFamily="34" charset="0"/>
              </a:rPr>
              <a:t>(</a:t>
            </a:r>
            <a:r>
              <a:rPr lang="ru-RU" altLang="ru-RU" sz="4000" b="1" i="1" dirty="0">
                <a:solidFill>
                  <a:srgbClr val="5E5E5E"/>
                </a:solidFill>
                <a:latin typeface="Arial" panose="020B0604020202020204" pitchFamily="34" charset="0"/>
                <a:cs typeface="Arial" panose="020B0604020202020204" pitchFamily="34" charset="0"/>
              </a:rPr>
              <a:t>трубный нам</a:t>
            </a:r>
            <a:r>
              <a:rPr lang="ru-RU" altLang="ru-RU" sz="4000" b="1" dirty="0">
                <a:solidFill>
                  <a:srgbClr val="5E5E5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6473535"/>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6" name="Picture 5"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80145" y="321202"/>
            <a:ext cx="7563855"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000" b="1" dirty="0" smtClean="0">
                <a:solidFill>
                  <a:srgbClr val="0D1A2A"/>
                </a:solidFill>
                <a:latin typeface="Arial" panose="020B0604020202020204" pitchFamily="34" charset="0"/>
                <a:cs typeface="Arial" panose="020B0604020202020204" pitchFamily="34" charset="0"/>
              </a:rPr>
              <a:t>О</a:t>
            </a:r>
            <a:r>
              <a:rPr lang="ru-RU" altLang="ru-RU" sz="4000" b="1" dirty="0">
                <a:solidFill>
                  <a:srgbClr val="0D1A2A"/>
                </a:solidFill>
                <a:latin typeface="Arial" panose="020B0604020202020204" pitchFamily="34" charset="0"/>
                <a:cs typeface="Arial" panose="020B0604020202020204" pitchFamily="34" charset="0"/>
              </a:rPr>
              <a:t>,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(Там мы встретим</a:t>
            </a:r>
          </a:p>
          <a:p>
            <a:pPr algn="l"/>
            <a:r>
              <a:rPr lang="ru-RU" altLang="ru-RU" sz="4000" b="1" i="1" dirty="0">
                <a:solidFill>
                  <a:srgbClr val="5E5E5E"/>
                </a:solidFill>
                <a:latin typeface="Arial" panose="020B0604020202020204" pitchFamily="34" charset="0"/>
                <a:cs typeface="Arial" panose="020B0604020202020204" pitchFamily="34" charset="0"/>
              </a:rPr>
              <a:t>				 наших близких</a:t>
            </a:r>
          </a:p>
          <a:p>
            <a:pPr algn="l"/>
            <a:r>
              <a:rPr lang="ru-RU" altLang="ru-RU" sz="4000" b="1" i="1" dirty="0">
                <a:solidFill>
                  <a:srgbClr val="5E5E5E"/>
                </a:solidFill>
                <a:latin typeface="Arial" panose="020B0604020202020204" pitchFamily="34" charset="0"/>
                <a:cs typeface="Arial" panose="020B0604020202020204" pitchFamily="34" charset="0"/>
              </a:rPr>
              <a:t>Среди райских рощ </a:t>
            </a:r>
          </a:p>
          <a:p>
            <a:pPr algn="l"/>
            <a:r>
              <a:rPr lang="ru-RU" altLang="ru-RU" sz="4000" b="1" i="1" dirty="0">
                <a:solidFill>
                  <a:srgbClr val="5E5E5E"/>
                </a:solidFill>
                <a:latin typeface="Arial" panose="020B0604020202020204" pitchFamily="34" charset="0"/>
                <a:cs typeface="Arial" panose="020B0604020202020204" pitchFamily="34" charset="0"/>
              </a:rPr>
              <a:t>				    тенистых.)</a:t>
            </a:r>
          </a:p>
          <a:p>
            <a:pPr algn="l"/>
            <a:r>
              <a:rPr lang="ru-RU" altLang="ru-RU" sz="40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4000" b="1" dirty="0">
                <a:solidFill>
                  <a:srgbClr val="0D1A2A"/>
                </a:solidFill>
                <a:latin typeface="Arial" panose="020B0604020202020204" pitchFamily="34" charset="0"/>
                <a:cs typeface="Arial" panose="020B0604020202020204" pitchFamily="34" charset="0"/>
              </a:rPr>
              <a:t>				мы навеки там.</a:t>
            </a:r>
          </a:p>
        </p:txBody>
      </p:sp>
    </p:spTree>
    <p:extLst>
      <p:ext uri="{BB962C8B-B14F-4D97-AF65-F5344CB8AC3E}">
        <p14:creationId xmlns:p14="http://schemas.microsoft.com/office/powerpoint/2010/main" val="2034090439"/>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26338" y="20848"/>
            <a:ext cx="8891323" cy="411854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800" b="1" dirty="0">
                <a:solidFill>
                  <a:srgbClr val="0D1A2A"/>
                </a:solidFill>
                <a:latin typeface="Arial" panose="020B0604020202020204" pitchFamily="34" charset="0"/>
                <a:cs typeface="Arial" panose="020B0604020202020204" pitchFamily="34" charset="0"/>
              </a:rPr>
              <a:t>В день, </a:t>
            </a:r>
            <a:endParaRPr lang="ru-RU" sz="4800" b="1" dirty="0" smtClean="0">
              <a:solidFill>
                <a:srgbClr val="0D1A2A"/>
              </a:solidFill>
              <a:latin typeface="Arial" panose="020B0604020202020204" pitchFamily="34" charset="0"/>
              <a:cs typeface="Arial" panose="020B0604020202020204" pitchFamily="34" charset="0"/>
            </a:endParaRPr>
          </a:p>
          <a:p>
            <a:pPr algn="l">
              <a:defRPr/>
            </a:pPr>
            <a:r>
              <a:rPr lang="ru-RU" sz="4800" b="1" dirty="0">
                <a:solidFill>
                  <a:srgbClr val="0D1A2A"/>
                </a:solidFill>
                <a:latin typeface="Arial" panose="020B0604020202020204" pitchFamily="34" charset="0"/>
                <a:cs typeface="Arial" panose="020B0604020202020204" pitchFamily="34" charset="0"/>
              </a:rPr>
              <a:t>	</a:t>
            </a:r>
            <a:r>
              <a:rPr lang="ru-RU" sz="4800" b="1" dirty="0" smtClean="0">
                <a:solidFill>
                  <a:srgbClr val="0D1A2A"/>
                </a:solidFill>
                <a:latin typeface="Arial" panose="020B0604020202020204" pitchFamily="34" charset="0"/>
                <a:cs typeface="Arial" panose="020B0604020202020204" pitchFamily="34" charset="0"/>
              </a:rPr>
              <a:t>	когда </a:t>
            </a:r>
            <a:r>
              <a:rPr lang="ru-RU" sz="4800" b="1" dirty="0">
                <a:solidFill>
                  <a:srgbClr val="0D1A2A"/>
                </a:solidFill>
                <a:latin typeface="Arial" panose="020B0604020202020204" pitchFamily="34" charset="0"/>
                <a:cs typeface="Arial" panose="020B0604020202020204" pitchFamily="34" charset="0"/>
              </a:rPr>
              <a:t>труба Господня </a:t>
            </a:r>
          </a:p>
          <a:p>
            <a:pPr algn="l">
              <a:defRPr/>
            </a:pPr>
            <a:r>
              <a:rPr lang="ru-RU" sz="4800" b="1" dirty="0">
                <a:solidFill>
                  <a:srgbClr val="0D1A2A"/>
                </a:solidFill>
                <a:latin typeface="Arial" panose="020B0604020202020204" pitchFamily="34" charset="0"/>
                <a:cs typeface="Arial" panose="020B0604020202020204" pitchFamily="34" charset="0"/>
              </a:rPr>
              <a:t>Всех пред Ним нас соберёт, </a:t>
            </a:r>
          </a:p>
          <a:p>
            <a:pPr algn="l">
              <a:defRPr/>
            </a:pPr>
            <a:r>
              <a:rPr lang="ru-RU" sz="4800" b="1" dirty="0">
                <a:solidFill>
                  <a:srgbClr val="0D1A2A"/>
                </a:solidFill>
                <a:latin typeface="Arial" panose="020B0604020202020204" pitchFamily="34" charset="0"/>
                <a:cs typeface="Arial" panose="020B0604020202020204" pitchFamily="34" charset="0"/>
              </a:rPr>
              <a:t>Встретимся ль мы в небе </a:t>
            </a:r>
          </a:p>
          <a:p>
            <a:pPr algn="l">
              <a:defRPr/>
            </a:pPr>
            <a:r>
              <a:rPr lang="ru-RU" sz="4800" b="1" dirty="0">
                <a:solidFill>
                  <a:srgbClr val="0D1A2A"/>
                </a:solidFill>
                <a:latin typeface="Arial" panose="020B0604020202020204" pitchFamily="34" charset="0"/>
                <a:cs typeface="Arial" panose="020B0604020202020204" pitchFamily="34" charset="0"/>
              </a:rPr>
              <a:t>У кристальных вод </a:t>
            </a:r>
          </a:p>
          <a:p>
            <a:pPr algn="l">
              <a:defRPr/>
            </a:pPr>
            <a:r>
              <a:rPr lang="ru-RU" sz="4800" b="1" dirty="0">
                <a:solidFill>
                  <a:srgbClr val="0D1A2A"/>
                </a:solidFill>
                <a:latin typeface="Arial" panose="020B0604020202020204" pitchFamily="34" charset="0"/>
                <a:cs typeface="Arial" panose="020B0604020202020204" pitchFamily="34" charset="0"/>
              </a:rPr>
              <a:t>				  </a:t>
            </a:r>
            <a:r>
              <a:rPr lang="ru-RU" sz="4800" b="1" dirty="0">
                <a:solidFill>
                  <a:srgbClr val="5E5E5E"/>
                </a:solidFill>
                <a:latin typeface="Arial" panose="020B0604020202020204" pitchFamily="34" charset="0"/>
                <a:cs typeface="Arial" panose="020B0604020202020204" pitchFamily="34" charset="0"/>
              </a:rPr>
              <a:t>(</a:t>
            </a:r>
            <a:r>
              <a:rPr lang="ru-RU" sz="4800" b="1" i="1" dirty="0">
                <a:solidFill>
                  <a:srgbClr val="5E5E5E"/>
                </a:solidFill>
                <a:latin typeface="Arial" panose="020B0604020202020204" pitchFamily="34" charset="0"/>
                <a:cs typeface="Arial" panose="020B0604020202020204" pitchFamily="34" charset="0"/>
              </a:rPr>
              <a:t>чистых вод</a:t>
            </a:r>
            <a:r>
              <a:rPr lang="ru-RU" sz="4800" b="1" dirty="0">
                <a:solidFill>
                  <a:srgbClr val="5E5E5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56882" y="628500"/>
            <a:ext cx="8987118" cy="426914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800" b="1" dirty="0">
                <a:solidFill>
                  <a:srgbClr val="0D1A2A"/>
                </a:solidFill>
                <a:latin typeface="Arial" panose="020B0604020202020204" pitchFamily="34" charset="0"/>
                <a:cs typeface="Arial" panose="020B0604020202020204" pitchFamily="34" charset="0"/>
              </a:rPr>
              <a:t>Там на брачную вечерю </a:t>
            </a:r>
          </a:p>
          <a:p>
            <a:pPr algn="l">
              <a:defRPr/>
            </a:pPr>
            <a:r>
              <a:rPr lang="ru-RU" sz="4800" b="1" dirty="0">
                <a:solidFill>
                  <a:srgbClr val="0D1A2A"/>
                </a:solidFill>
                <a:latin typeface="Arial" panose="020B0604020202020204" pitchFamily="34" charset="0"/>
                <a:cs typeface="Arial" panose="020B0604020202020204" pitchFamily="34" charset="0"/>
              </a:rPr>
              <a:t>Иисус Христос введёт </a:t>
            </a:r>
          </a:p>
          <a:p>
            <a:pPr algn="l">
              <a:defRPr/>
            </a:pPr>
            <a:r>
              <a:rPr lang="ru-RU" sz="4800" b="1" dirty="0" smtClean="0">
                <a:solidFill>
                  <a:srgbClr val="0D1A2A"/>
                </a:solidFill>
                <a:latin typeface="Arial" panose="020B0604020202020204" pitchFamily="34" charset="0"/>
                <a:cs typeface="Arial" panose="020B0604020202020204" pitchFamily="34" charset="0"/>
              </a:rPr>
              <a:t>Многочисленный, 	 					бессмертный </a:t>
            </a:r>
            <a:endParaRPr lang="ru-RU" sz="4800" b="1" dirty="0">
              <a:solidFill>
                <a:srgbClr val="0D1A2A"/>
              </a:solidFill>
              <a:latin typeface="Arial" panose="020B0604020202020204" pitchFamily="34" charset="0"/>
              <a:cs typeface="Arial" panose="020B0604020202020204" pitchFamily="34" charset="0"/>
            </a:endParaRPr>
          </a:p>
          <a:p>
            <a:pPr algn="l">
              <a:defRPr/>
            </a:pPr>
            <a:r>
              <a:rPr lang="ru-RU" sz="4800" b="1" dirty="0">
                <a:solidFill>
                  <a:srgbClr val="0D1A2A"/>
                </a:solidFill>
                <a:latin typeface="Arial" panose="020B0604020202020204" pitchFamily="34" charset="0"/>
                <a:cs typeface="Arial" panose="020B0604020202020204" pitchFamily="34" charset="0"/>
              </a:rPr>
              <a:t>			       </a:t>
            </a:r>
            <a:r>
              <a:rPr lang="ru-RU" sz="4800" b="1" dirty="0" smtClean="0">
                <a:solidFill>
                  <a:srgbClr val="0D1A2A"/>
                </a:solidFill>
                <a:latin typeface="Arial" panose="020B0604020202020204" pitchFamily="34" charset="0"/>
                <a:cs typeface="Arial" panose="020B0604020202020204" pitchFamily="34" charset="0"/>
              </a:rPr>
              <a:t>        Свой </a:t>
            </a:r>
            <a:r>
              <a:rPr lang="ru-RU" sz="4800" b="1" dirty="0">
                <a:solidFill>
                  <a:srgbClr val="0D1A2A"/>
                </a:solidFill>
                <a:latin typeface="Arial" panose="020B0604020202020204" pitchFamily="34" charset="0"/>
                <a:cs typeface="Arial" panose="020B0604020202020204" pitchFamily="34" charset="0"/>
              </a:rPr>
              <a:t>народ. </a:t>
            </a:r>
          </a:p>
        </p:txBody>
      </p:sp>
    </p:spTree>
    <p:extLst>
      <p:ext uri="{BB962C8B-B14F-4D97-AF65-F5344CB8AC3E}">
        <p14:creationId xmlns:p14="http://schemas.microsoft.com/office/powerpoint/2010/main" val="2776095440"/>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21980" y="469834"/>
            <a:ext cx="7761357"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200" dirty="0">
                <a:solidFill>
                  <a:srgbClr val="0D1A2A"/>
                </a:solidFill>
                <a:latin typeface="Arial" panose="020B0604020202020204" pitchFamily="34" charset="0"/>
                <a:cs typeface="Arial" panose="020B0604020202020204" pitchFamily="34" charset="0"/>
              </a:rPr>
              <a:t>Припев:</a:t>
            </a:r>
          </a:p>
          <a:p>
            <a:pPr algn="l"/>
            <a:r>
              <a:rPr lang="ru-RU" altLang="ru-RU" sz="40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(О, какая встреча будет,</a:t>
            </a:r>
          </a:p>
          <a:p>
            <a:pPr algn="l"/>
            <a:r>
              <a:rPr lang="ru-RU" altLang="ru-RU" sz="4000" b="1" i="1" dirty="0">
                <a:solidFill>
                  <a:srgbClr val="5E5E5E"/>
                </a:solidFill>
                <a:latin typeface="Arial" panose="020B0604020202020204" pitchFamily="34" charset="0"/>
                <a:cs typeface="Arial" panose="020B0604020202020204" pitchFamily="34" charset="0"/>
              </a:rPr>
              <a:t>Вечно там народ пребудет)</a:t>
            </a:r>
          </a:p>
          <a:p>
            <a:pPr algn="l"/>
            <a:r>
              <a:rPr lang="ru-RU" altLang="ru-RU" sz="4000" b="1" dirty="0">
                <a:solidFill>
                  <a:srgbClr val="0D1A2A"/>
                </a:solidFill>
                <a:latin typeface="Arial" panose="020B0604020202020204" pitchFamily="34" charset="0"/>
                <a:cs typeface="Arial" panose="020B0604020202020204" pitchFamily="34" charset="0"/>
              </a:rPr>
              <a:t>Избавленье возвестит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0D1A2A"/>
                </a:solidFill>
                <a:latin typeface="Arial" panose="020B0604020202020204" pitchFamily="34" charset="0"/>
                <a:cs typeface="Arial" panose="020B0604020202020204" pitchFamily="34" charset="0"/>
              </a:rPr>
              <a:t>глас </a:t>
            </a:r>
            <a:r>
              <a:rPr lang="ru-RU" altLang="ru-RU" sz="4000" b="1" dirty="0">
                <a:solidFill>
                  <a:srgbClr val="0D1A2A"/>
                </a:solidFill>
                <a:latin typeface="Arial" panose="020B0604020202020204" pitchFamily="34" charset="0"/>
                <a:cs typeface="Arial" panose="020B0604020202020204" pitchFamily="34" charset="0"/>
              </a:rPr>
              <a:t>трубный нам.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5E5E5E"/>
                </a:solidFill>
                <a:latin typeface="Arial" panose="020B0604020202020204" pitchFamily="34" charset="0"/>
                <a:cs typeface="Arial" panose="020B0604020202020204" pitchFamily="34" charset="0"/>
              </a:rPr>
              <a:t>(</a:t>
            </a:r>
            <a:r>
              <a:rPr lang="ru-RU" altLang="ru-RU" sz="4000" b="1" i="1" dirty="0">
                <a:solidFill>
                  <a:srgbClr val="5E5E5E"/>
                </a:solidFill>
                <a:latin typeface="Arial" panose="020B0604020202020204" pitchFamily="34" charset="0"/>
                <a:cs typeface="Arial" panose="020B0604020202020204" pitchFamily="34" charset="0"/>
              </a:rPr>
              <a:t>трубный нам</a:t>
            </a:r>
            <a:r>
              <a:rPr lang="ru-RU" altLang="ru-RU" sz="4000" b="1" dirty="0">
                <a:solidFill>
                  <a:srgbClr val="5E5E5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4314123"/>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6" name="Picture 5"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80145" y="321202"/>
            <a:ext cx="7563855"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000" b="1" dirty="0" smtClean="0">
                <a:solidFill>
                  <a:srgbClr val="0D1A2A"/>
                </a:solidFill>
                <a:latin typeface="Arial" panose="020B0604020202020204" pitchFamily="34" charset="0"/>
                <a:cs typeface="Arial" panose="020B0604020202020204" pitchFamily="34" charset="0"/>
              </a:rPr>
              <a:t>О</a:t>
            </a:r>
            <a:r>
              <a:rPr lang="ru-RU" altLang="ru-RU" sz="4000" b="1" dirty="0">
                <a:solidFill>
                  <a:srgbClr val="0D1A2A"/>
                </a:solidFill>
                <a:latin typeface="Arial" panose="020B0604020202020204" pitchFamily="34" charset="0"/>
                <a:cs typeface="Arial" panose="020B0604020202020204" pitchFamily="34" charset="0"/>
              </a:rPr>
              <a:t>,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(Там мы встретим</a:t>
            </a:r>
          </a:p>
          <a:p>
            <a:pPr algn="l"/>
            <a:r>
              <a:rPr lang="ru-RU" altLang="ru-RU" sz="4000" b="1" i="1" dirty="0">
                <a:solidFill>
                  <a:srgbClr val="5E5E5E"/>
                </a:solidFill>
                <a:latin typeface="Arial" panose="020B0604020202020204" pitchFamily="34" charset="0"/>
                <a:cs typeface="Arial" panose="020B0604020202020204" pitchFamily="34" charset="0"/>
              </a:rPr>
              <a:t>			</a:t>
            </a:r>
            <a:r>
              <a:rPr lang="ru-RU" altLang="ru-RU" sz="4000" b="1" i="1" dirty="0">
                <a:solidFill>
                  <a:srgbClr val="5E5E5E"/>
                </a:solidFill>
                <a:latin typeface="Arial" panose="020B0604020202020204" pitchFamily="34" charset="0"/>
                <a:cs typeface="Arial" panose="020B0604020202020204" pitchFamily="34" charset="0"/>
              </a:rPr>
              <a:t> </a:t>
            </a:r>
            <a:r>
              <a:rPr lang="ru-RU" altLang="ru-RU" sz="4000" b="1" i="1" dirty="0" smtClean="0">
                <a:solidFill>
                  <a:srgbClr val="5E5E5E"/>
                </a:solidFill>
                <a:latin typeface="Arial" panose="020B0604020202020204" pitchFamily="34" charset="0"/>
                <a:cs typeface="Arial" panose="020B0604020202020204" pitchFamily="34" charset="0"/>
              </a:rPr>
              <a:t>   </a:t>
            </a:r>
            <a:r>
              <a:rPr lang="ru-RU" altLang="ru-RU" sz="4000" b="1" i="1" dirty="0" smtClean="0">
                <a:solidFill>
                  <a:srgbClr val="5E5E5E"/>
                </a:solidFill>
                <a:latin typeface="Arial" panose="020B0604020202020204" pitchFamily="34" charset="0"/>
                <a:cs typeface="Arial" panose="020B0604020202020204" pitchFamily="34" charset="0"/>
              </a:rPr>
              <a:t>наших </a:t>
            </a:r>
            <a:r>
              <a:rPr lang="ru-RU" altLang="ru-RU" sz="4000" b="1" i="1" dirty="0">
                <a:solidFill>
                  <a:srgbClr val="5E5E5E"/>
                </a:solidFill>
                <a:latin typeface="Arial" panose="020B0604020202020204" pitchFamily="34" charset="0"/>
                <a:cs typeface="Arial" panose="020B0604020202020204" pitchFamily="34" charset="0"/>
              </a:rPr>
              <a:t>близких</a:t>
            </a:r>
          </a:p>
          <a:p>
            <a:pPr algn="l"/>
            <a:r>
              <a:rPr lang="ru-RU" altLang="ru-RU" sz="4000" b="1" i="1" dirty="0">
                <a:solidFill>
                  <a:srgbClr val="5E5E5E"/>
                </a:solidFill>
                <a:latin typeface="Arial" panose="020B0604020202020204" pitchFamily="34" charset="0"/>
                <a:cs typeface="Arial" panose="020B0604020202020204" pitchFamily="34" charset="0"/>
              </a:rPr>
              <a:t>Среди райских рощ </a:t>
            </a:r>
          </a:p>
          <a:p>
            <a:pPr algn="l"/>
            <a:r>
              <a:rPr lang="ru-RU" altLang="ru-RU" sz="4000" b="1" i="1" dirty="0">
                <a:solidFill>
                  <a:srgbClr val="5E5E5E"/>
                </a:solidFill>
                <a:latin typeface="Arial" panose="020B0604020202020204" pitchFamily="34" charset="0"/>
                <a:cs typeface="Arial" panose="020B0604020202020204" pitchFamily="34" charset="0"/>
              </a:rPr>
              <a:t>				    тенистых.)</a:t>
            </a:r>
          </a:p>
          <a:p>
            <a:pPr algn="l"/>
            <a:r>
              <a:rPr lang="ru-RU" altLang="ru-RU" sz="40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4000" b="1" dirty="0">
                <a:solidFill>
                  <a:srgbClr val="0D1A2A"/>
                </a:solidFill>
                <a:latin typeface="Arial" panose="020B0604020202020204" pitchFamily="34" charset="0"/>
                <a:cs typeface="Arial" panose="020B0604020202020204" pitchFamily="34" charset="0"/>
              </a:rPr>
              <a:t>				мы навеки там.</a:t>
            </a:r>
          </a:p>
        </p:txBody>
      </p:sp>
    </p:spTree>
    <p:extLst>
      <p:ext uri="{BB962C8B-B14F-4D97-AF65-F5344CB8AC3E}">
        <p14:creationId xmlns:p14="http://schemas.microsoft.com/office/powerpoint/2010/main" val="3722347751"/>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56882" y="552450"/>
            <a:ext cx="8987118" cy="426914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400" b="1" dirty="0">
                <a:solidFill>
                  <a:srgbClr val="0D1A2A"/>
                </a:solidFill>
                <a:latin typeface="Arial" panose="020B0604020202020204" pitchFamily="34" charset="0"/>
                <a:cs typeface="Arial" panose="020B0604020202020204" pitchFamily="34" charset="0"/>
              </a:rPr>
              <a:t>Возвестит 		  			 		  Господний Ангел: </a:t>
            </a:r>
          </a:p>
          <a:p>
            <a:pPr algn="l">
              <a:defRPr/>
            </a:pPr>
            <a:r>
              <a:rPr lang="ru-RU" sz="4400" b="1" dirty="0">
                <a:solidFill>
                  <a:srgbClr val="0D1A2A"/>
                </a:solidFill>
                <a:latin typeface="Arial" panose="020B0604020202020204" pitchFamily="34" charset="0"/>
                <a:cs typeface="Arial" panose="020B0604020202020204" pitchFamily="34" charset="0"/>
              </a:rPr>
              <a:t>«Времени уж </a:t>
            </a:r>
            <a:r>
              <a:rPr lang="ru-RU" sz="4400" b="1" dirty="0" smtClean="0">
                <a:solidFill>
                  <a:srgbClr val="0D1A2A"/>
                </a:solidFill>
                <a:latin typeface="Arial" panose="020B0604020202020204" pitchFamily="34" charset="0"/>
                <a:cs typeface="Arial" panose="020B0604020202020204" pitchFamily="34" charset="0"/>
              </a:rPr>
              <a:t>больше </a:t>
            </a:r>
            <a:r>
              <a:rPr lang="ru-RU" sz="4400" b="1" dirty="0">
                <a:solidFill>
                  <a:srgbClr val="0D1A2A"/>
                </a:solidFill>
                <a:latin typeface="Arial" panose="020B0604020202020204" pitchFamily="34" charset="0"/>
                <a:cs typeface="Arial" panose="020B0604020202020204" pitchFamily="34" charset="0"/>
              </a:rPr>
              <a:t>нет!» </a:t>
            </a:r>
          </a:p>
          <a:p>
            <a:pPr algn="l">
              <a:defRPr/>
            </a:pPr>
            <a:r>
              <a:rPr lang="ru-RU" sz="4400" b="1" dirty="0">
                <a:solidFill>
                  <a:srgbClr val="0D1A2A"/>
                </a:solidFill>
                <a:latin typeface="Arial" panose="020B0604020202020204" pitchFamily="34" charset="0"/>
                <a:cs typeface="Arial" panose="020B0604020202020204" pitchFamily="34" charset="0"/>
              </a:rPr>
              <a:t>И восхищены мы </a:t>
            </a:r>
          </a:p>
          <a:p>
            <a:pPr algn="l">
              <a:defRPr/>
            </a:pPr>
            <a:r>
              <a:rPr lang="ru-RU" sz="4400" b="1" dirty="0">
                <a:solidFill>
                  <a:srgbClr val="0D1A2A"/>
                </a:solidFill>
                <a:latin typeface="Arial" panose="020B0604020202020204" pitchFamily="34" charset="0"/>
                <a:cs typeface="Arial" panose="020B0604020202020204" pitchFamily="34" charset="0"/>
              </a:rPr>
              <a:t>			</a:t>
            </a:r>
            <a:r>
              <a:rPr lang="ru-RU" sz="4400" b="1" dirty="0" smtClean="0">
                <a:solidFill>
                  <a:srgbClr val="0D1A2A"/>
                </a:solidFill>
                <a:latin typeface="Arial" panose="020B0604020202020204" pitchFamily="34" charset="0"/>
                <a:cs typeface="Arial" panose="020B0604020202020204" pitchFamily="34" charset="0"/>
              </a:rPr>
              <a:t>	    будем </a:t>
            </a:r>
            <a:r>
              <a:rPr lang="ru-RU" sz="4400" b="1" dirty="0">
                <a:solidFill>
                  <a:srgbClr val="0D1A2A"/>
                </a:solidFill>
                <a:latin typeface="Arial" panose="020B0604020202020204" pitchFamily="34" charset="0"/>
                <a:cs typeface="Arial" panose="020B0604020202020204" pitchFamily="34" charset="0"/>
              </a:rPr>
              <a:t>в облаках, </a:t>
            </a:r>
          </a:p>
          <a:p>
            <a:pPr algn="l">
              <a:defRPr/>
            </a:pPr>
            <a:r>
              <a:rPr lang="ru-RU" sz="4400" b="1" dirty="0">
                <a:solidFill>
                  <a:srgbClr val="0D1A2A"/>
                </a:solidFill>
                <a:latin typeface="Arial" panose="020B0604020202020204" pitchFamily="34" charset="0"/>
                <a:cs typeface="Arial" panose="020B0604020202020204" pitchFamily="34" charset="0"/>
              </a:rPr>
              <a:t>					</a:t>
            </a:r>
            <a:r>
              <a:rPr lang="ru-RU" sz="4400" b="1" dirty="0" smtClean="0">
                <a:solidFill>
                  <a:srgbClr val="0D1A2A"/>
                </a:solidFill>
                <a:latin typeface="Arial" panose="020B0604020202020204" pitchFamily="34" charset="0"/>
                <a:cs typeface="Arial" panose="020B0604020202020204" pitchFamily="34" charset="0"/>
              </a:rPr>
              <a:t>	    </a:t>
            </a:r>
            <a:r>
              <a:rPr lang="ru-RU" sz="4400" b="1" dirty="0" smtClean="0">
                <a:solidFill>
                  <a:srgbClr val="5E5E5E"/>
                </a:solidFill>
                <a:latin typeface="Arial" panose="020B0604020202020204" pitchFamily="34" charset="0"/>
                <a:cs typeface="Arial" panose="020B0604020202020204" pitchFamily="34" charset="0"/>
              </a:rPr>
              <a:t>(</a:t>
            </a:r>
            <a:r>
              <a:rPr lang="ru-RU" sz="4400" b="1" i="1" dirty="0">
                <a:solidFill>
                  <a:srgbClr val="5E5E5E"/>
                </a:solidFill>
                <a:latin typeface="Arial" panose="020B0604020202020204" pitchFamily="34" charset="0"/>
                <a:cs typeface="Arial" panose="020B0604020202020204" pitchFamily="34" charset="0"/>
              </a:rPr>
              <a:t>в облаках</a:t>
            </a:r>
            <a:r>
              <a:rPr lang="ru-RU" sz="4400" b="1" dirty="0">
                <a:solidFill>
                  <a:srgbClr val="5E5E5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46160226"/>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87264"/>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800" b="1" dirty="0" smtClean="0">
                <a:solidFill>
                  <a:srgbClr val="0D1A2A"/>
                </a:solidFill>
                <a:latin typeface="Arial" panose="020B0604020202020204" pitchFamily="34" charset="0"/>
                <a:cs typeface="Arial" panose="020B0604020202020204" pitchFamily="34" charset="0"/>
              </a:rPr>
              <a:t>Там на нас </a:t>
            </a:r>
          </a:p>
          <a:p>
            <a:pPr algn="l">
              <a:defRPr/>
            </a:pPr>
            <a:r>
              <a:rPr lang="ru-RU" sz="4800" b="1" dirty="0" smtClean="0">
                <a:solidFill>
                  <a:srgbClr val="0D1A2A"/>
                </a:solidFill>
                <a:latin typeface="Arial" panose="020B0604020202020204" pitchFamily="34" charset="0"/>
                <a:cs typeface="Arial" panose="020B0604020202020204" pitchFamily="34" charset="0"/>
              </a:rPr>
              <a:t> 			   Творец Вселенной </a:t>
            </a:r>
          </a:p>
          <a:p>
            <a:pPr algn="l">
              <a:defRPr/>
            </a:pPr>
            <a:r>
              <a:rPr lang="ru-RU" sz="4800" b="1" dirty="0" smtClean="0">
                <a:solidFill>
                  <a:srgbClr val="0D1A2A"/>
                </a:solidFill>
                <a:latin typeface="Arial" panose="020B0604020202020204" pitchFamily="34" charset="0"/>
                <a:cs typeface="Arial" panose="020B0604020202020204" pitchFamily="34" charset="0"/>
              </a:rPr>
              <a:t>Изольет Свой </a:t>
            </a:r>
          </a:p>
          <a:p>
            <a:pPr algn="l">
              <a:defRPr/>
            </a:pPr>
            <a:r>
              <a:rPr lang="ru-RU" sz="4800" b="1" dirty="0" smtClean="0">
                <a:solidFill>
                  <a:srgbClr val="0D1A2A"/>
                </a:solidFill>
                <a:latin typeface="Arial" panose="020B0604020202020204" pitchFamily="34" charset="0"/>
                <a:cs typeface="Arial" panose="020B0604020202020204" pitchFamily="34" charset="0"/>
              </a:rPr>
              <a:t>				      </a:t>
            </a:r>
            <a:r>
              <a:rPr lang="ru-RU" sz="4800" b="1" dirty="0" smtClean="0">
                <a:solidFill>
                  <a:srgbClr val="0D1A2A"/>
                </a:solidFill>
                <a:latin typeface="Arial" panose="020B0604020202020204" pitchFamily="34" charset="0"/>
                <a:cs typeface="Arial" panose="020B0604020202020204" pitchFamily="34" charset="0"/>
              </a:rPr>
              <a:t>дивный </a:t>
            </a:r>
            <a:r>
              <a:rPr lang="ru-RU" sz="4800" b="1" dirty="0" smtClean="0">
                <a:solidFill>
                  <a:srgbClr val="0D1A2A"/>
                </a:solidFill>
                <a:latin typeface="Arial" panose="020B0604020202020204" pitchFamily="34" charset="0"/>
                <a:cs typeface="Arial" panose="020B0604020202020204" pitchFamily="34" charset="0"/>
              </a:rPr>
              <a:t>свет. </a:t>
            </a:r>
          </a:p>
          <a:p>
            <a:pPr algn="l">
              <a:defRPr/>
            </a:pPr>
            <a:r>
              <a:rPr lang="ru-RU" sz="4800" b="1" dirty="0" smtClean="0">
                <a:solidFill>
                  <a:srgbClr val="0D1A2A"/>
                </a:solidFill>
                <a:latin typeface="Arial" panose="020B0604020202020204" pitchFamily="34" charset="0"/>
                <a:cs typeface="Arial" panose="020B0604020202020204" pitchFamily="34" charset="0"/>
              </a:rPr>
              <a:t>О, как счастливы </a:t>
            </a:r>
          </a:p>
          <a:p>
            <a:pPr algn="l">
              <a:defRPr/>
            </a:pPr>
            <a:r>
              <a:rPr lang="ru-RU" sz="4800" b="1" dirty="0" smtClean="0">
                <a:solidFill>
                  <a:srgbClr val="0D1A2A"/>
                </a:solidFill>
                <a:latin typeface="Arial" panose="020B0604020202020204" pitchFamily="34" charset="0"/>
                <a:cs typeface="Arial" panose="020B0604020202020204" pitchFamily="34" charset="0"/>
              </a:rPr>
              <a:t>	   	</a:t>
            </a:r>
            <a:r>
              <a:rPr lang="ru-RU" sz="4800" b="1" dirty="0" smtClean="0">
                <a:solidFill>
                  <a:srgbClr val="0D1A2A"/>
                </a:solidFill>
                <a:latin typeface="Arial" panose="020B0604020202020204" pitchFamily="34" charset="0"/>
                <a:cs typeface="Arial" panose="020B0604020202020204" pitchFamily="34" charset="0"/>
              </a:rPr>
              <a:t>  мы </a:t>
            </a:r>
            <a:r>
              <a:rPr lang="ru-RU" sz="4800" b="1" dirty="0" smtClean="0">
                <a:solidFill>
                  <a:srgbClr val="0D1A2A"/>
                </a:solidFill>
                <a:latin typeface="Arial" panose="020B0604020202020204" pitchFamily="34" charset="0"/>
                <a:cs typeface="Arial" panose="020B0604020202020204" pitchFamily="34" charset="0"/>
              </a:rPr>
              <a:t>будем в небесах! </a:t>
            </a:r>
            <a:endParaRPr lang="ru-RU" sz="48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559170"/>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21980" y="469834"/>
            <a:ext cx="7761357"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200" dirty="0">
                <a:solidFill>
                  <a:srgbClr val="0D1A2A"/>
                </a:solidFill>
                <a:latin typeface="Arial" panose="020B0604020202020204" pitchFamily="34" charset="0"/>
                <a:cs typeface="Arial" panose="020B0604020202020204" pitchFamily="34" charset="0"/>
              </a:rPr>
              <a:t>Припев:</a:t>
            </a:r>
          </a:p>
          <a:p>
            <a:pPr algn="l"/>
            <a:r>
              <a:rPr lang="ru-RU" altLang="ru-RU" sz="40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(О, какая встреча будет,</a:t>
            </a:r>
          </a:p>
          <a:p>
            <a:pPr algn="l"/>
            <a:r>
              <a:rPr lang="ru-RU" altLang="ru-RU" sz="4000" b="1" i="1" dirty="0">
                <a:solidFill>
                  <a:srgbClr val="5E5E5E"/>
                </a:solidFill>
                <a:latin typeface="Arial" panose="020B0604020202020204" pitchFamily="34" charset="0"/>
                <a:cs typeface="Arial" panose="020B0604020202020204" pitchFamily="34" charset="0"/>
              </a:rPr>
              <a:t>Вечно там народ пребудет)</a:t>
            </a:r>
          </a:p>
          <a:p>
            <a:pPr algn="l"/>
            <a:r>
              <a:rPr lang="ru-RU" altLang="ru-RU" sz="4000" b="1" dirty="0">
                <a:solidFill>
                  <a:srgbClr val="0D1A2A"/>
                </a:solidFill>
                <a:latin typeface="Arial" panose="020B0604020202020204" pitchFamily="34" charset="0"/>
                <a:cs typeface="Arial" panose="020B0604020202020204" pitchFamily="34" charset="0"/>
              </a:rPr>
              <a:t>Избавленье возвестит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0D1A2A"/>
                </a:solidFill>
                <a:latin typeface="Arial" panose="020B0604020202020204" pitchFamily="34" charset="0"/>
                <a:cs typeface="Arial" panose="020B0604020202020204" pitchFamily="34" charset="0"/>
              </a:rPr>
              <a:t>глас </a:t>
            </a:r>
            <a:r>
              <a:rPr lang="ru-RU" altLang="ru-RU" sz="4000" b="1" dirty="0">
                <a:solidFill>
                  <a:srgbClr val="0D1A2A"/>
                </a:solidFill>
                <a:latin typeface="Arial" panose="020B0604020202020204" pitchFamily="34" charset="0"/>
                <a:cs typeface="Arial" panose="020B0604020202020204" pitchFamily="34" charset="0"/>
              </a:rPr>
              <a:t>трубный нам. </a:t>
            </a:r>
          </a:p>
          <a:p>
            <a:pPr algn="l"/>
            <a:r>
              <a:rPr lang="ru-RU" altLang="ru-RU" sz="4000" b="1" dirty="0">
                <a:solidFill>
                  <a:srgbClr val="0D1A2A"/>
                </a:solidFill>
                <a:latin typeface="Arial" panose="020B0604020202020204" pitchFamily="34" charset="0"/>
                <a:cs typeface="Arial" panose="020B0604020202020204" pitchFamily="34" charset="0"/>
              </a:rPr>
              <a:t>			      </a:t>
            </a:r>
            <a:r>
              <a:rPr lang="ru-RU" altLang="ru-RU" sz="4000" b="1" dirty="0" smtClean="0">
                <a:solidFill>
                  <a:srgbClr val="5E5E5E"/>
                </a:solidFill>
                <a:latin typeface="Arial" panose="020B0604020202020204" pitchFamily="34" charset="0"/>
                <a:cs typeface="Arial" panose="020B0604020202020204" pitchFamily="34" charset="0"/>
              </a:rPr>
              <a:t>(</a:t>
            </a:r>
            <a:r>
              <a:rPr lang="ru-RU" altLang="ru-RU" sz="4000" b="1" i="1" dirty="0">
                <a:solidFill>
                  <a:srgbClr val="5E5E5E"/>
                </a:solidFill>
                <a:latin typeface="Arial" panose="020B0604020202020204" pitchFamily="34" charset="0"/>
                <a:cs typeface="Arial" panose="020B0604020202020204" pitchFamily="34" charset="0"/>
              </a:rPr>
              <a:t>трубный нам</a:t>
            </a:r>
            <a:r>
              <a:rPr lang="ru-RU" altLang="ru-RU" sz="4000" b="1" dirty="0">
                <a:solidFill>
                  <a:srgbClr val="5E5E5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6473535"/>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6" name="Picture 5"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531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80145" y="321202"/>
            <a:ext cx="7563855"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000" b="1" dirty="0" smtClean="0">
                <a:solidFill>
                  <a:srgbClr val="0D1A2A"/>
                </a:solidFill>
                <a:latin typeface="Arial" panose="020B0604020202020204" pitchFamily="34" charset="0"/>
                <a:cs typeface="Arial" panose="020B0604020202020204" pitchFamily="34" charset="0"/>
              </a:rPr>
              <a:t>О</a:t>
            </a:r>
            <a:r>
              <a:rPr lang="ru-RU" altLang="ru-RU" sz="4000" b="1" dirty="0">
                <a:solidFill>
                  <a:srgbClr val="0D1A2A"/>
                </a:solidFill>
                <a:latin typeface="Arial" panose="020B0604020202020204" pitchFamily="34" charset="0"/>
                <a:cs typeface="Arial" panose="020B0604020202020204" pitchFamily="34" charset="0"/>
              </a:rPr>
              <a:t>, какая встреча!</a:t>
            </a:r>
          </a:p>
          <a:p>
            <a:pPr algn="l"/>
            <a:r>
              <a:rPr lang="ru-RU" altLang="ru-RU" sz="4000" b="1" i="1" dirty="0">
                <a:solidFill>
                  <a:srgbClr val="5E5E5E"/>
                </a:solidFill>
                <a:latin typeface="Arial" panose="020B0604020202020204" pitchFamily="34" charset="0"/>
                <a:cs typeface="Arial" panose="020B0604020202020204" pitchFamily="34" charset="0"/>
              </a:rPr>
              <a:t>(Там мы встретим</a:t>
            </a:r>
          </a:p>
          <a:p>
            <a:pPr algn="l"/>
            <a:r>
              <a:rPr lang="ru-RU" altLang="ru-RU" sz="4000" b="1" i="1" dirty="0">
                <a:solidFill>
                  <a:srgbClr val="5E5E5E"/>
                </a:solidFill>
                <a:latin typeface="Arial" panose="020B0604020202020204" pitchFamily="34" charset="0"/>
                <a:cs typeface="Arial" panose="020B0604020202020204" pitchFamily="34" charset="0"/>
              </a:rPr>
              <a:t>				 наших близких</a:t>
            </a:r>
          </a:p>
          <a:p>
            <a:pPr algn="l"/>
            <a:r>
              <a:rPr lang="ru-RU" altLang="ru-RU" sz="4000" b="1" i="1" dirty="0">
                <a:solidFill>
                  <a:srgbClr val="5E5E5E"/>
                </a:solidFill>
                <a:latin typeface="Arial" panose="020B0604020202020204" pitchFamily="34" charset="0"/>
                <a:cs typeface="Arial" panose="020B0604020202020204" pitchFamily="34" charset="0"/>
              </a:rPr>
              <a:t>Среди райских рощ </a:t>
            </a:r>
          </a:p>
          <a:p>
            <a:pPr algn="l"/>
            <a:r>
              <a:rPr lang="ru-RU" altLang="ru-RU" sz="4000" b="1" i="1" dirty="0">
                <a:solidFill>
                  <a:srgbClr val="5E5E5E"/>
                </a:solidFill>
                <a:latin typeface="Arial" panose="020B0604020202020204" pitchFamily="34" charset="0"/>
                <a:cs typeface="Arial" panose="020B0604020202020204" pitchFamily="34" charset="0"/>
              </a:rPr>
              <a:t>				    тенистых.)</a:t>
            </a:r>
          </a:p>
          <a:p>
            <a:pPr algn="l"/>
            <a:r>
              <a:rPr lang="ru-RU" altLang="ru-RU" sz="40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4000" b="1" dirty="0">
                <a:solidFill>
                  <a:srgbClr val="0D1A2A"/>
                </a:solidFill>
                <a:latin typeface="Arial" panose="020B0604020202020204" pitchFamily="34" charset="0"/>
                <a:cs typeface="Arial" panose="020B0604020202020204" pitchFamily="34" charset="0"/>
              </a:rPr>
              <a:t>				мы навеки там.</a:t>
            </a:r>
          </a:p>
        </p:txBody>
      </p:sp>
    </p:spTree>
    <p:extLst>
      <p:ext uri="{BB962C8B-B14F-4D97-AF65-F5344CB8AC3E}">
        <p14:creationId xmlns:p14="http://schemas.microsoft.com/office/powerpoint/2010/main" val="2034090439"/>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1970</TotalTime>
  <Words>175</Words>
  <Application>Microsoft Macintosh PowerPoint</Application>
  <PresentationFormat>On-screen Show (16:9)</PresentationFormat>
  <Paragraphs>97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98</cp:revision>
  <dcterms:modified xsi:type="dcterms:W3CDTF">2020-11-16T16:54:11Z</dcterms:modified>
</cp:coreProperties>
</file>