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sldIdLst>
    <p:sldId id="265" r:id="rId2"/>
    <p:sldId id="269" r:id="rId3"/>
    <p:sldId id="277" r:id="rId4"/>
    <p:sldId id="290" r:id="rId5"/>
    <p:sldId id="288" r:id="rId6"/>
    <p:sldId id="270" r:id="rId7"/>
    <p:sldId id="306" r:id="rId8"/>
    <p:sldId id="287" r:id="rId9"/>
    <p:sldId id="289" r:id="rId10"/>
    <p:sldId id="307" r:id="rId11"/>
    <p:sldId id="298" r:id="rId12"/>
    <p:sldId id="299" r:id="rId13"/>
    <p:sldId id="308" r:id="rId14"/>
  </p:sldIdLst>
  <p:sldSz cx="9144000" cy="5143500" type="screen16x9"/>
  <p:notesSz cx="6858000" cy="9144000"/>
  <p:defaultTextStyle>
    <a:defPPr marL="0" marR="0" indent="0" algn="l" defTabSz="342900" rtl="0" fontAlgn="auto" latinLnBrk="1" hangingPunct="0">
      <a:lnSpc>
        <a:spcPct val="100000"/>
      </a:lnSpc>
      <a:spcBef>
        <a:spcPts val="0"/>
      </a:spcBef>
      <a:spcAft>
        <a:spcPts val="0"/>
      </a:spcAft>
      <a:buClrTx/>
      <a:buSzTx/>
      <a:buFontTx/>
      <a:buNone/>
      <a:tabLst/>
      <a:defRPr kumimoji="0" sz="675" b="0" i="0" u="none" strike="noStrike" cap="none" spc="0" normalizeH="0" baseline="0">
        <a:ln>
          <a:noFill/>
        </a:ln>
        <a:solidFill>
          <a:srgbClr val="000000"/>
        </a:solidFill>
        <a:effectLst/>
        <a:uFillTx/>
      </a:defRPr>
    </a:defPPr>
    <a:lvl1pPr marL="0" marR="0" indent="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8572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17145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25717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34290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42862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51435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60007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68580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 xmlns:p15="http://schemas.microsoft.com/office/powerpoint/2012/main">
        <p15:guide id="1" orient="horz" pos="762" userDrawn="1">
          <p15:clr>
            <a:srgbClr val="A4A3A4"/>
          </p15:clr>
        </p15:guide>
        <p15:guide id="2" pos="241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24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82"/>
    <p:restoredTop sz="75172" autoAdjust="0"/>
  </p:normalViewPr>
  <p:slideViewPr>
    <p:cSldViewPr snapToGrid="0" snapToObjects="1">
      <p:cViewPr varScale="1">
        <p:scale>
          <a:sx n="131" d="100"/>
          <a:sy n="131" d="100"/>
        </p:scale>
        <p:origin x="-1648" y="-104"/>
      </p:cViewPr>
      <p:guideLst>
        <p:guide orient="horz" pos="762"/>
        <p:guide pos="241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2" name="Shape 162"/>
          <p:cNvSpPr>
            <a:spLocks noGrp="1" noRot="1" noChangeAspect="1"/>
          </p:cNvSpPr>
          <p:nvPr>
            <p:ph type="sldImg"/>
          </p:nvPr>
        </p:nvSpPr>
        <p:spPr>
          <a:xfrm>
            <a:off x="381000" y="685800"/>
            <a:ext cx="6096000" cy="3429000"/>
          </a:xfrm>
          <a:prstGeom prst="rect">
            <a:avLst/>
          </a:prstGeom>
        </p:spPr>
        <p:txBody>
          <a:bodyPr/>
          <a:lstStyle/>
          <a:p>
            <a:endParaRPr/>
          </a:p>
        </p:txBody>
      </p:sp>
      <p:sp>
        <p:nvSpPr>
          <p:cNvPr id="163" name="Shape 163"/>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474830187"/>
      </p:ext>
    </p:extLst>
  </p:cSld>
  <p:clrMap bg1="lt1" tx1="dk1" bg2="lt2" tx2="dk2" accent1="accent1" accent2="accent2" accent3="accent3" accent4="accent4" accent5="accent5" accent6="accent6" hlink="hlink" folHlink="folHlink"/>
  <p:notesStyle>
    <a:lvl1pPr defTabSz="171450" latinLnBrk="0">
      <a:lnSpc>
        <a:spcPct val="117999"/>
      </a:lnSpc>
      <a:defRPr sz="825">
        <a:latin typeface="Helvetica Neue"/>
        <a:ea typeface="Helvetica Neue"/>
        <a:cs typeface="Helvetica Neue"/>
        <a:sym typeface="Helvetica Neue"/>
      </a:defRPr>
    </a:lvl1pPr>
    <a:lvl2pPr indent="85725" defTabSz="171450" latinLnBrk="0">
      <a:lnSpc>
        <a:spcPct val="117999"/>
      </a:lnSpc>
      <a:defRPr sz="825">
        <a:latin typeface="Helvetica Neue"/>
        <a:ea typeface="Helvetica Neue"/>
        <a:cs typeface="Helvetica Neue"/>
        <a:sym typeface="Helvetica Neue"/>
      </a:defRPr>
    </a:lvl2pPr>
    <a:lvl3pPr indent="171450" defTabSz="171450" latinLnBrk="0">
      <a:lnSpc>
        <a:spcPct val="117999"/>
      </a:lnSpc>
      <a:defRPr sz="825">
        <a:latin typeface="Helvetica Neue"/>
        <a:ea typeface="Helvetica Neue"/>
        <a:cs typeface="Helvetica Neue"/>
        <a:sym typeface="Helvetica Neue"/>
      </a:defRPr>
    </a:lvl3pPr>
    <a:lvl4pPr indent="257175" defTabSz="171450" latinLnBrk="0">
      <a:lnSpc>
        <a:spcPct val="117999"/>
      </a:lnSpc>
      <a:defRPr sz="825">
        <a:latin typeface="Helvetica Neue"/>
        <a:ea typeface="Helvetica Neue"/>
        <a:cs typeface="Helvetica Neue"/>
        <a:sym typeface="Helvetica Neue"/>
      </a:defRPr>
    </a:lvl4pPr>
    <a:lvl5pPr indent="342900" defTabSz="171450" latinLnBrk="0">
      <a:lnSpc>
        <a:spcPct val="117999"/>
      </a:lnSpc>
      <a:defRPr sz="825">
        <a:latin typeface="Helvetica Neue"/>
        <a:ea typeface="Helvetica Neue"/>
        <a:cs typeface="Helvetica Neue"/>
        <a:sym typeface="Helvetica Neue"/>
      </a:defRPr>
    </a:lvl5pPr>
    <a:lvl6pPr indent="428625" defTabSz="171450" latinLnBrk="0">
      <a:lnSpc>
        <a:spcPct val="117999"/>
      </a:lnSpc>
      <a:defRPr sz="825">
        <a:latin typeface="Helvetica Neue"/>
        <a:ea typeface="Helvetica Neue"/>
        <a:cs typeface="Helvetica Neue"/>
        <a:sym typeface="Helvetica Neue"/>
      </a:defRPr>
    </a:lvl6pPr>
    <a:lvl7pPr indent="514350" defTabSz="171450" latinLnBrk="0">
      <a:lnSpc>
        <a:spcPct val="117999"/>
      </a:lnSpc>
      <a:defRPr sz="825">
        <a:latin typeface="Helvetica Neue"/>
        <a:ea typeface="Helvetica Neue"/>
        <a:cs typeface="Helvetica Neue"/>
        <a:sym typeface="Helvetica Neue"/>
      </a:defRPr>
    </a:lvl7pPr>
    <a:lvl8pPr indent="600075" defTabSz="171450" latinLnBrk="0">
      <a:lnSpc>
        <a:spcPct val="117999"/>
      </a:lnSpc>
      <a:defRPr sz="825">
        <a:latin typeface="Helvetica Neue"/>
        <a:ea typeface="Helvetica Neue"/>
        <a:cs typeface="Helvetica Neue"/>
        <a:sym typeface="Helvetica Neue"/>
      </a:defRPr>
    </a:lvl8pPr>
    <a:lvl9pPr indent="685800" defTabSz="171450" latinLnBrk="0">
      <a:lnSpc>
        <a:spcPct val="117999"/>
      </a:lnSpc>
      <a:defRPr sz="825">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82269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32599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973952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762181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94347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8226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769028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916897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876922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005559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811800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716229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618374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666750" y="862013"/>
            <a:ext cx="7810500" cy="1743075"/>
          </a:xfrm>
          <a:prstGeom prst="rect">
            <a:avLst/>
          </a:prstGeom>
        </p:spPr>
        <p:txBody>
          <a:bodyPr anchor="b"/>
          <a:lstStyle/>
          <a:p>
            <a:r>
              <a:t>Title Text</a:t>
            </a:r>
          </a:p>
        </p:txBody>
      </p:sp>
      <p:sp>
        <p:nvSpPr>
          <p:cNvPr id="12" name="Body Level One…"/>
          <p:cNvSpPr txBox="1">
            <a:spLocks noGrp="1"/>
          </p:cNvSpPr>
          <p:nvPr>
            <p:ph type="body" sz="quarter" idx="1"/>
          </p:nvPr>
        </p:nvSpPr>
        <p:spPr>
          <a:xfrm>
            <a:off x="666750" y="2652712"/>
            <a:ext cx="7810500" cy="595313"/>
          </a:xfrm>
          <a:prstGeom prst="rect">
            <a:avLst/>
          </a:prstGeom>
        </p:spPr>
        <p:txBody>
          <a:bodyPr anchor="t"/>
          <a:lstStyle>
            <a:lvl1pPr marL="0" indent="0" algn="ctr">
              <a:spcBef>
                <a:spcPts val="0"/>
              </a:spcBef>
              <a:buSzTx/>
              <a:buNone/>
              <a:defRPr sz="2025"/>
            </a:lvl1pPr>
            <a:lvl2pPr marL="0" indent="0" algn="ctr">
              <a:spcBef>
                <a:spcPts val="0"/>
              </a:spcBef>
              <a:buSzTx/>
              <a:buNone/>
              <a:defRPr sz="2025"/>
            </a:lvl2pPr>
            <a:lvl3pPr marL="0" indent="0" algn="ctr">
              <a:spcBef>
                <a:spcPts val="0"/>
              </a:spcBef>
              <a:buSzTx/>
              <a:buNone/>
              <a:defRPr sz="2025"/>
            </a:lvl3pPr>
            <a:lvl4pPr marL="0" indent="0" algn="ctr">
              <a:spcBef>
                <a:spcPts val="0"/>
              </a:spcBef>
              <a:buSzTx/>
              <a:buNone/>
              <a:defRPr sz="2025"/>
            </a:lvl4pPr>
            <a:lvl5pPr marL="0" indent="0" algn="ctr">
              <a:spcBef>
                <a:spcPts val="0"/>
              </a:spcBef>
              <a:buSzTx/>
              <a:buNone/>
              <a:defRPr sz="2025"/>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21"/>
          </p:nvPr>
        </p:nvSpPr>
        <p:spPr>
          <a:xfrm>
            <a:off x="895350" y="3357563"/>
            <a:ext cx="7358063" cy="287258"/>
          </a:xfrm>
          <a:prstGeom prst="rect">
            <a:avLst/>
          </a:prstGeom>
        </p:spPr>
        <p:txBody>
          <a:bodyPr anchor="t">
            <a:spAutoFit/>
          </a:bodyPr>
          <a:lstStyle>
            <a:lvl1pPr marL="0" indent="0" algn="ctr">
              <a:spcBef>
                <a:spcPts val="0"/>
              </a:spcBef>
              <a:buSzTx/>
              <a:buNone/>
              <a:defRPr sz="1200" i="1"/>
            </a:lvl1pPr>
          </a:lstStyle>
          <a:p>
            <a:r>
              <a:t>–Johnny Appleseed</a:t>
            </a:r>
          </a:p>
        </p:txBody>
      </p:sp>
      <p:sp>
        <p:nvSpPr>
          <p:cNvPr id="94" name="“Type a quote here.”"/>
          <p:cNvSpPr txBox="1">
            <a:spLocks noGrp="1"/>
          </p:cNvSpPr>
          <p:nvPr>
            <p:ph type="body" sz="quarter" idx="22"/>
          </p:nvPr>
        </p:nvSpPr>
        <p:spPr>
          <a:xfrm>
            <a:off x="895350" y="2243842"/>
            <a:ext cx="7358063" cy="379591"/>
          </a:xfrm>
          <a:prstGeom prst="rect">
            <a:avLst/>
          </a:prstGeom>
        </p:spPr>
        <p:txBody>
          <a:bodyPr>
            <a:spAutoFit/>
          </a:bodyPr>
          <a:lstStyle>
            <a:lvl1pPr marL="0" indent="0" algn="ctr">
              <a:spcBef>
                <a:spcPts val="0"/>
              </a:spcBef>
              <a:buSzTx/>
              <a:buNone/>
              <a:defRPr sz="1800">
                <a:latin typeface="+mn-lt"/>
                <a:ea typeface="+mn-ea"/>
                <a:cs typeface="+mn-cs"/>
                <a:sym typeface="Helvetica Neue Medium"/>
              </a:defRPr>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21"/>
          </p:nvPr>
        </p:nvSpPr>
        <p:spPr>
          <a:xfrm>
            <a:off x="0" y="0"/>
            <a:ext cx="9144000" cy="6099175"/>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Quote - White">
    <p:bg>
      <p:bgPr>
        <a:blipFill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17" name="Title in one line"/>
          <p:cNvSpPr txBox="1">
            <a:spLocks noGrp="1"/>
          </p:cNvSpPr>
          <p:nvPr>
            <p:ph type="body" sz="quarter" idx="21"/>
          </p:nvPr>
        </p:nvSpPr>
        <p:spPr>
          <a:xfrm>
            <a:off x="267484" y="386236"/>
            <a:ext cx="2922274" cy="560409"/>
          </a:xfrm>
          <a:prstGeom prst="rect">
            <a:avLst/>
          </a:prstGeom>
        </p:spPr>
        <p:txBody>
          <a:bodyPr wrap="none" lIns="71437" tIns="71437" rIns="71437" bIns="71437" anchor="t">
            <a:spAutoFit/>
          </a:bodyPr>
          <a:lstStyle>
            <a:lvl1pPr marL="0" indent="0" defTabSz="342900">
              <a:lnSpc>
                <a:spcPct val="70000"/>
              </a:lnSpc>
              <a:spcBef>
                <a:spcPts val="0"/>
              </a:spcBef>
              <a:buSzTx/>
              <a:buNone/>
              <a:defRPr sz="3563">
                <a:solidFill>
                  <a:srgbClr val="A6AAA9"/>
                </a:solidFill>
                <a:latin typeface="Adobe Garamond Pro"/>
                <a:ea typeface="Adobe Garamond Pro"/>
                <a:cs typeface="Adobe Garamond Pro"/>
                <a:sym typeface="Adobe Garamond Pro"/>
              </a:defRPr>
            </a:lvl1pPr>
          </a:lstStyle>
          <a:p>
            <a:r>
              <a:t>Title in one line</a:t>
            </a:r>
          </a:p>
        </p:txBody>
      </p:sp>
      <p:sp>
        <p:nvSpPr>
          <p:cNvPr id="118" name="Rectangle"/>
          <p:cNvSpPr/>
          <p:nvPr/>
        </p:nvSpPr>
        <p:spPr>
          <a:xfrm>
            <a:off x="7838927" y="-696"/>
            <a:ext cx="1305073" cy="5144891"/>
          </a:xfrm>
          <a:prstGeom prst="rect">
            <a:avLst/>
          </a:prstGeom>
          <a:gradFill>
            <a:gsLst>
              <a:gs pos="0">
                <a:srgbClr val="413633"/>
              </a:gs>
              <a:gs pos="41141">
                <a:srgbClr val="9F7B30"/>
              </a:gs>
              <a:gs pos="70902">
                <a:srgbClr val="FEBF2D"/>
              </a:gs>
              <a:gs pos="100000">
                <a:srgbClr val="FFD165"/>
              </a:gs>
            </a:gsLst>
            <a:lin ang="16406796"/>
          </a:gradFill>
          <a:ln w="12700">
            <a:miter lim="400000"/>
          </a:ln>
        </p:spPr>
        <p:txBody>
          <a:bodyPr lIns="26789" tIns="26789" rIns="26789" bIns="26789" anchor="ctr"/>
          <a:lstStyle/>
          <a:p>
            <a:pPr defTabSz="308074">
              <a:defRPr sz="3200" b="0">
                <a:solidFill>
                  <a:srgbClr val="FFFFFF"/>
                </a:solidFill>
                <a:latin typeface="Helvetica Light"/>
                <a:ea typeface="Helvetica Light"/>
                <a:cs typeface="Helvetica Light"/>
                <a:sym typeface="Helvetica Light"/>
              </a:defRPr>
            </a:pPr>
            <a:endParaRPr sz="1200"/>
          </a:p>
        </p:txBody>
      </p:sp>
      <p:pic>
        <p:nvPicPr>
          <p:cNvPr id="119" name="Image" descr="Image"/>
          <p:cNvPicPr>
            <a:picLocks noChangeAspect="1"/>
          </p:cNvPicPr>
          <p:nvPr/>
        </p:nvPicPr>
        <p:blipFill>
          <a:blip r:embed="rId3"/>
          <a:stretch>
            <a:fillRect/>
          </a:stretch>
        </p:blipFill>
        <p:spPr>
          <a:xfrm>
            <a:off x="8135168" y="235266"/>
            <a:ext cx="705446" cy="633337"/>
          </a:xfrm>
          <a:prstGeom prst="rect">
            <a:avLst/>
          </a:prstGeom>
          <a:ln w="12700">
            <a:miter lim="400000"/>
          </a:ln>
        </p:spPr>
      </p:pic>
      <p:sp>
        <p:nvSpPr>
          <p:cNvPr id="120" name="“"/>
          <p:cNvSpPr txBox="1">
            <a:spLocks noGrp="1"/>
          </p:cNvSpPr>
          <p:nvPr>
            <p:ph type="body" sz="quarter" idx="22"/>
          </p:nvPr>
        </p:nvSpPr>
        <p:spPr>
          <a:xfrm>
            <a:off x="273317" y="1319934"/>
            <a:ext cx="1088438" cy="2503633"/>
          </a:xfrm>
          <a:prstGeom prst="rect">
            <a:avLst/>
          </a:prstGeom>
        </p:spPr>
        <p:txBody>
          <a:bodyPr wrap="none" lIns="71437" tIns="71437" rIns="71437" bIns="71437">
            <a:spAutoFit/>
          </a:bodyPr>
          <a:lstStyle>
            <a:lvl1pPr marL="0" indent="0" defTabSz="342900">
              <a:lnSpc>
                <a:spcPct val="90000"/>
              </a:lnSpc>
              <a:spcBef>
                <a:spcPts val="0"/>
              </a:spcBef>
              <a:buSzTx/>
              <a:buNone/>
              <a:defRPr sz="16575">
                <a:solidFill>
                  <a:srgbClr val="FEBF2E"/>
                </a:solidFill>
                <a:latin typeface="Times Roman"/>
                <a:ea typeface="Times Roman"/>
                <a:cs typeface="Times Roman"/>
                <a:sym typeface="Times Roman"/>
              </a:defRPr>
            </a:lvl1pPr>
          </a:lstStyle>
          <a:p>
            <a:r>
              <a:t>“</a:t>
            </a:r>
          </a:p>
        </p:txBody>
      </p:sp>
      <p:sp>
        <p:nvSpPr>
          <p:cNvPr id="121" name="If impatient words are spoken to you, never reply in the same spirit.”"/>
          <p:cNvSpPr txBox="1">
            <a:spLocks noGrp="1"/>
          </p:cNvSpPr>
          <p:nvPr>
            <p:ph type="body" sz="quarter" idx="23"/>
          </p:nvPr>
        </p:nvSpPr>
        <p:spPr>
          <a:xfrm>
            <a:off x="993735" y="1974175"/>
            <a:ext cx="6732259" cy="7982312"/>
          </a:xfrm>
          <a:prstGeom prst="rect">
            <a:avLst/>
          </a:prstGeom>
        </p:spPr>
        <p:txBody>
          <a:bodyPr lIns="71437" tIns="71437" rIns="71437" bIns="71437" anchor="t">
            <a:spAutoFit/>
          </a:bodyPr>
          <a:lstStyle>
            <a:lvl1pPr marL="0" indent="0" defTabSz="342900">
              <a:lnSpc>
                <a:spcPct val="70000"/>
              </a:lnSpc>
              <a:spcBef>
                <a:spcPts val="0"/>
              </a:spcBef>
              <a:buSzTx/>
              <a:buNone/>
              <a:defRPr sz="10300" i="1">
                <a:solidFill>
                  <a:srgbClr val="1E110C">
                    <a:alpha val="84291"/>
                  </a:srgbClr>
                </a:solidFill>
                <a:sym typeface="Avenir Next Condensed Regular"/>
              </a:defRPr>
            </a:lvl1pPr>
          </a:lstStyle>
          <a:p>
            <a:pPr marL="0" indent="0" defTabSz="914400">
              <a:lnSpc>
                <a:spcPct val="70000"/>
              </a:lnSpc>
              <a:spcBef>
                <a:spcPts val="0"/>
              </a:spcBef>
              <a:buSzTx/>
              <a:buNone/>
              <a:defRPr sz="10300" i="1">
                <a:solidFill>
                  <a:srgbClr val="1E110C">
                    <a:alpha val="84291"/>
                  </a:srgbClr>
                </a:solidFill>
                <a:latin typeface="Avenir Next Condensed Regular"/>
                <a:ea typeface="Avenir Next Condensed Regular"/>
                <a:cs typeface="Avenir Next Condensed Regular"/>
                <a:sym typeface="Avenir Next Condensed Regular"/>
              </a:defRPr>
            </a:pPr>
            <a:r>
              <a:t>If impatient words are spoken to you, </a:t>
            </a:r>
            <a:r>
              <a:rPr b="1"/>
              <a:t>never reply in the same spirit.</a:t>
            </a:r>
            <a:r>
              <a:t>”</a:t>
            </a:r>
          </a:p>
        </p:txBody>
      </p:sp>
      <p:sp>
        <p:nvSpPr>
          <p:cNvPr id="122" name="The Ministry of Healing, p. 486."/>
          <p:cNvSpPr txBox="1">
            <a:spLocks noGrp="1"/>
          </p:cNvSpPr>
          <p:nvPr>
            <p:ph type="body" sz="quarter" idx="24"/>
          </p:nvPr>
        </p:nvSpPr>
        <p:spPr>
          <a:xfrm>
            <a:off x="2789279" y="3204831"/>
            <a:ext cx="4420044" cy="357854"/>
          </a:xfrm>
          <a:prstGeom prst="rect">
            <a:avLst/>
          </a:prstGeom>
        </p:spPr>
        <p:txBody>
          <a:bodyPr lIns="71437" tIns="71437" rIns="71437" bIns="71437" anchor="t">
            <a:spAutoFit/>
          </a:bodyPr>
          <a:lstStyle>
            <a:lvl1pPr marL="0" indent="0" algn="r" defTabSz="342900">
              <a:spcBef>
                <a:spcPts val="0"/>
              </a:spcBef>
              <a:buSzTx/>
              <a:buNone/>
              <a:defRPr sz="1388" i="1">
                <a:solidFill>
                  <a:srgbClr val="1E110C">
                    <a:alpha val="84291"/>
                  </a:srgbClr>
                </a:solidFill>
                <a:latin typeface="Avenir Next Condensed Demi Bold"/>
                <a:ea typeface="Avenir Next Condensed Demi Bold"/>
                <a:cs typeface="Avenir Next Condensed Demi Bold"/>
                <a:sym typeface="Avenir Next Condensed Demi Bold"/>
              </a:defRPr>
            </a:lvl1pPr>
          </a:lstStyle>
          <a:p>
            <a:r>
              <a:t>The Ministry of Healing, p. 486.</a:t>
            </a:r>
          </a:p>
        </p:txBody>
      </p:sp>
      <p:sp>
        <p:nvSpPr>
          <p:cNvPr id="123" name="Image"/>
          <p:cNvSpPr>
            <a:spLocks noGrp="1"/>
          </p:cNvSpPr>
          <p:nvPr>
            <p:ph type="pic" sz="quarter" idx="25"/>
          </p:nvPr>
        </p:nvSpPr>
        <p:spPr>
          <a:xfrm>
            <a:off x="150502" y="4658003"/>
            <a:ext cx="783518" cy="377087"/>
          </a:xfrm>
          <a:prstGeom prst="rect">
            <a:avLst/>
          </a:prstGeom>
        </p:spPr>
        <p:txBody>
          <a:bodyPr lIns="91439" tIns="45719" rIns="91439" bIns="45719" anchor="t">
            <a:noAutofit/>
          </a:bodyPr>
          <a:lstStyle/>
          <a:p>
            <a:endParaRPr/>
          </a:p>
        </p:txBody>
      </p:sp>
      <p:sp>
        <p:nvSpPr>
          <p:cNvPr id="124" name="Slide Number"/>
          <p:cNvSpPr txBox="1">
            <a:spLocks noGrp="1"/>
          </p:cNvSpPr>
          <p:nvPr>
            <p:ph type="sldNum" sz="quarter" idx="2"/>
          </p:nvPr>
        </p:nvSpPr>
        <p:spPr>
          <a:xfrm>
            <a:off x="4419573" y="4878958"/>
            <a:ext cx="298159" cy="282769"/>
          </a:xfrm>
          <a:prstGeom prst="rect">
            <a:avLst/>
          </a:prstGeom>
        </p:spPr>
        <p:txBody>
          <a:bodyPr lIns="71437" tIns="71437" rIns="71437" bIns="71437"/>
          <a:lstStyle>
            <a:lvl1pPr defTabSz="308074">
              <a:defRPr>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Quote - Orange">
    <p:bg>
      <p:bgPr>
        <a:blipFill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31" name="Body Level One…"/>
          <p:cNvSpPr txBox="1">
            <a:spLocks noGrp="1"/>
          </p:cNvSpPr>
          <p:nvPr>
            <p:ph type="body" sz="quarter" idx="1"/>
          </p:nvPr>
        </p:nvSpPr>
        <p:spPr>
          <a:xfrm>
            <a:off x="267485" y="386236"/>
            <a:ext cx="2859382" cy="506016"/>
          </a:xfrm>
          <a:prstGeom prst="rect">
            <a:avLst/>
          </a:prstGeom>
        </p:spPr>
        <p:txBody>
          <a:bodyPr lIns="71436" tIns="71436" rIns="71436" bIns="71436" anchor="t"/>
          <a:lstStyle>
            <a:lvl1pPr marL="0" indent="0" defTabSz="342900">
              <a:lnSpc>
                <a:spcPct val="70000"/>
              </a:lnSpc>
              <a:spcBef>
                <a:spcPts val="0"/>
              </a:spcBef>
              <a:buSzTx/>
              <a:buNone/>
              <a:defRPr sz="3563">
                <a:solidFill>
                  <a:srgbClr val="4A3127"/>
                </a:solidFill>
                <a:latin typeface="Adobe Garamond Pro"/>
                <a:ea typeface="Adobe Garamond Pro"/>
                <a:cs typeface="Adobe Garamond Pro"/>
                <a:sym typeface="Adobe Garamond Pro"/>
              </a:defRPr>
            </a:lvl1pPr>
            <a:lvl2pPr marL="606557"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2pPr>
            <a:lvl3pPr marL="773244"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3pPr>
            <a:lvl4pPr marL="939932"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4pPr>
            <a:lvl5pPr marL="1106619"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5pPr>
          </a:lstStyle>
          <a:p>
            <a:r>
              <a:t>Body Level One</a:t>
            </a:r>
          </a:p>
          <a:p>
            <a:pPr lvl="1"/>
            <a:r>
              <a:t>Body Level Two</a:t>
            </a:r>
          </a:p>
          <a:p>
            <a:pPr lvl="2"/>
            <a:r>
              <a:t>Body Level Three</a:t>
            </a:r>
          </a:p>
          <a:p>
            <a:pPr lvl="3"/>
            <a:r>
              <a:t>Body Level Four</a:t>
            </a:r>
          </a:p>
          <a:p>
            <a:pPr lvl="4"/>
            <a:r>
              <a:t>Body Level Five</a:t>
            </a:r>
          </a:p>
        </p:txBody>
      </p:sp>
      <p:sp>
        <p:nvSpPr>
          <p:cNvPr id="132" name="Rectangle"/>
          <p:cNvSpPr/>
          <p:nvPr/>
        </p:nvSpPr>
        <p:spPr>
          <a:xfrm>
            <a:off x="7835355" y="-696"/>
            <a:ext cx="1305073" cy="5144891"/>
          </a:xfrm>
          <a:prstGeom prst="rect">
            <a:avLst/>
          </a:prstGeom>
          <a:gradFill>
            <a:gsLst>
              <a:gs pos="0">
                <a:srgbClr val="ED7221"/>
              </a:gs>
              <a:gs pos="41141">
                <a:srgbClr val="F59927"/>
              </a:gs>
              <a:gs pos="70902">
                <a:srgbClr val="FEBF2D"/>
              </a:gs>
              <a:gs pos="100000">
                <a:srgbClr val="FFD165"/>
              </a:gs>
            </a:gsLst>
            <a:lin ang="16406796"/>
          </a:gradFill>
          <a:ln w="12700">
            <a:miter lim="400000"/>
          </a:ln>
        </p:spPr>
        <p:txBody>
          <a:bodyPr lIns="26789" tIns="26789" rIns="26789" bIns="26789" anchor="ctr"/>
          <a:lstStyle/>
          <a:p>
            <a:pPr defTabSz="308074">
              <a:defRPr sz="3200" b="0">
                <a:solidFill>
                  <a:srgbClr val="FFFFFF"/>
                </a:solidFill>
                <a:latin typeface="Helvetica Light"/>
                <a:ea typeface="Helvetica Light"/>
                <a:cs typeface="Helvetica Light"/>
                <a:sym typeface="Helvetica Light"/>
              </a:defRPr>
            </a:pPr>
            <a:endParaRPr sz="1200"/>
          </a:p>
        </p:txBody>
      </p:sp>
      <p:pic>
        <p:nvPicPr>
          <p:cNvPr id="133" name="Image" descr="Image"/>
          <p:cNvPicPr>
            <a:picLocks noChangeAspect="1"/>
          </p:cNvPicPr>
          <p:nvPr/>
        </p:nvPicPr>
        <p:blipFill>
          <a:blip r:embed="rId3"/>
          <a:stretch>
            <a:fillRect/>
          </a:stretch>
        </p:blipFill>
        <p:spPr>
          <a:xfrm>
            <a:off x="8135168" y="235265"/>
            <a:ext cx="705446" cy="633338"/>
          </a:xfrm>
          <a:prstGeom prst="rect">
            <a:avLst/>
          </a:prstGeom>
          <a:ln w="12700">
            <a:miter lim="400000"/>
          </a:ln>
        </p:spPr>
      </p:pic>
      <p:sp>
        <p:nvSpPr>
          <p:cNvPr id="134" name="“"/>
          <p:cNvSpPr txBox="1">
            <a:spLocks noGrp="1"/>
          </p:cNvSpPr>
          <p:nvPr>
            <p:ph type="body" sz="quarter" idx="21"/>
          </p:nvPr>
        </p:nvSpPr>
        <p:spPr>
          <a:xfrm>
            <a:off x="325031" y="1448708"/>
            <a:ext cx="992652" cy="2587229"/>
          </a:xfrm>
          <a:prstGeom prst="rect">
            <a:avLst/>
          </a:prstGeom>
        </p:spPr>
        <p:txBody>
          <a:bodyPr lIns="71436" tIns="71436" rIns="71436" bIns="71436"/>
          <a:lstStyle>
            <a:lvl1pPr marL="0" indent="0" defTabSz="342900">
              <a:lnSpc>
                <a:spcPct val="90000"/>
              </a:lnSpc>
              <a:spcBef>
                <a:spcPts val="0"/>
              </a:spcBef>
              <a:buSzTx/>
              <a:buNone/>
              <a:defRPr sz="44200">
                <a:solidFill>
                  <a:srgbClr val="FEBF2E"/>
                </a:solidFill>
                <a:latin typeface="Times Roman"/>
                <a:sym typeface="Times Roman"/>
              </a:defRPr>
            </a:lvl1pPr>
          </a:lstStyle>
          <a:p>
            <a:pPr marL="0" indent="0" defTabSz="914400">
              <a:lnSpc>
                <a:spcPct val="90000"/>
              </a:lnSpc>
              <a:spcBef>
                <a:spcPts val="0"/>
              </a:spcBef>
              <a:buSzTx/>
              <a:buNone/>
              <a:defRPr sz="44200">
                <a:solidFill>
                  <a:srgbClr val="FEBF2E"/>
                </a:solidFill>
                <a:latin typeface="Times Roman"/>
                <a:ea typeface="Times Roman"/>
                <a:cs typeface="Times Roman"/>
                <a:sym typeface="Times Roman"/>
              </a:defRPr>
            </a:pPr>
            <a:endParaRPr/>
          </a:p>
        </p:txBody>
      </p:sp>
      <p:sp>
        <p:nvSpPr>
          <p:cNvPr id="135" name="Image"/>
          <p:cNvSpPr>
            <a:spLocks noGrp="1"/>
          </p:cNvSpPr>
          <p:nvPr>
            <p:ph type="pic" sz="quarter" idx="22"/>
          </p:nvPr>
        </p:nvSpPr>
        <p:spPr>
          <a:xfrm>
            <a:off x="150502" y="4658004"/>
            <a:ext cx="783518" cy="377087"/>
          </a:xfrm>
          <a:prstGeom prst="rect">
            <a:avLst/>
          </a:prstGeom>
        </p:spPr>
        <p:txBody>
          <a:bodyPr lIns="91439" tIns="45719" rIns="91439" bIns="45719" anchor="t">
            <a:noAutofit/>
          </a:bodyPr>
          <a:lstStyle/>
          <a:p>
            <a:endParaRPr/>
          </a:p>
        </p:txBody>
      </p:sp>
      <p:sp>
        <p:nvSpPr>
          <p:cNvPr id="136" name="If impatient words are spoken to you, never reply in the same spirit.”"/>
          <p:cNvSpPr txBox="1">
            <a:spLocks noGrp="1"/>
          </p:cNvSpPr>
          <p:nvPr>
            <p:ph type="body" sz="quarter" idx="23"/>
          </p:nvPr>
        </p:nvSpPr>
        <p:spPr>
          <a:xfrm>
            <a:off x="1045449" y="2144748"/>
            <a:ext cx="6732259" cy="1195150"/>
          </a:xfrm>
          <a:prstGeom prst="rect">
            <a:avLst/>
          </a:prstGeom>
        </p:spPr>
        <p:txBody>
          <a:bodyPr lIns="71436" tIns="71436" rIns="71436" bIns="71436" anchor="t"/>
          <a:lstStyle>
            <a:lvl1pPr marL="0" indent="0" defTabSz="342900">
              <a:lnSpc>
                <a:spcPct val="70000"/>
              </a:lnSpc>
              <a:spcBef>
                <a:spcPts val="0"/>
              </a:spcBef>
              <a:buSzTx/>
              <a:buNone/>
              <a:defRPr sz="10300" i="1">
                <a:solidFill>
                  <a:srgbClr val="FFFFFF"/>
                </a:solidFill>
                <a:sym typeface="Avenir Next Condensed Regular"/>
              </a:defRPr>
            </a:lvl1pPr>
          </a:lstStyle>
          <a:p>
            <a:pPr marL="0" indent="0" defTabSz="914400">
              <a:lnSpc>
                <a:spcPct val="70000"/>
              </a:lnSpc>
              <a:spcBef>
                <a:spcPts val="0"/>
              </a:spcBef>
              <a:buSzTx/>
              <a:buNone/>
              <a:defRPr sz="103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37" name="The Ministry of Healing, p. 486."/>
          <p:cNvSpPr txBox="1">
            <a:spLocks noGrp="1"/>
          </p:cNvSpPr>
          <p:nvPr>
            <p:ph type="body" sz="quarter" idx="24"/>
          </p:nvPr>
        </p:nvSpPr>
        <p:spPr>
          <a:xfrm>
            <a:off x="2490736" y="3236455"/>
            <a:ext cx="4420359" cy="296466"/>
          </a:xfrm>
          <a:prstGeom prst="rect">
            <a:avLst/>
          </a:prstGeom>
        </p:spPr>
        <p:txBody>
          <a:bodyPr lIns="71436" tIns="71436" rIns="71436" bIns="71436" anchor="t"/>
          <a:lstStyle>
            <a:lvl1pPr marL="0" indent="0" algn="r" defTabSz="342900">
              <a:spcBef>
                <a:spcPts val="0"/>
              </a:spcBef>
              <a:buSzTx/>
              <a:buNone/>
              <a:defRPr sz="3700" i="1">
                <a:solidFill>
                  <a:srgbClr val="FFFFFF"/>
                </a:solidFill>
                <a:sym typeface="Avenir Next Condensed Regular"/>
              </a:defRPr>
            </a:lvl1pPr>
          </a:lstStyle>
          <a:p>
            <a:pPr marL="0" indent="0" algn="r" defTabSz="914400">
              <a:spcBef>
                <a:spcPts val="0"/>
              </a:spcBef>
              <a:buSzTx/>
              <a:buNone/>
              <a:defRPr sz="37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38" name="Slide Number"/>
          <p:cNvSpPr txBox="1">
            <a:spLocks noGrp="1"/>
          </p:cNvSpPr>
          <p:nvPr>
            <p:ph type="sldNum" sz="quarter" idx="2"/>
          </p:nvPr>
        </p:nvSpPr>
        <p:spPr>
          <a:xfrm>
            <a:off x="4419574" y="4878958"/>
            <a:ext cx="298157" cy="282767"/>
          </a:xfrm>
          <a:prstGeom prst="rect">
            <a:avLst/>
          </a:prstGeom>
        </p:spPr>
        <p:txBody>
          <a:bodyPr lIns="71436" tIns="71436" rIns="71436" bIns="71436"/>
          <a:lstStyle>
            <a:lvl1pPr defTabSz="308074">
              <a:defRPr>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Quote - Green">
    <p:bg>
      <p:bgPr>
        <a:blipFill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45" name="Body Level One…"/>
          <p:cNvSpPr txBox="1">
            <a:spLocks noGrp="1"/>
          </p:cNvSpPr>
          <p:nvPr>
            <p:ph type="body" sz="quarter" idx="1"/>
          </p:nvPr>
        </p:nvSpPr>
        <p:spPr>
          <a:xfrm>
            <a:off x="256416" y="629906"/>
            <a:ext cx="992652" cy="2587229"/>
          </a:xfrm>
          <a:prstGeom prst="rect">
            <a:avLst/>
          </a:prstGeom>
        </p:spPr>
        <p:txBody>
          <a:bodyPr lIns="71436" tIns="71436" rIns="71436" bIns="71436"/>
          <a:lstStyle>
            <a:lvl1pPr marL="0" indent="0" defTabSz="342900">
              <a:lnSpc>
                <a:spcPct val="90000"/>
              </a:lnSpc>
              <a:spcBef>
                <a:spcPts val="0"/>
              </a:spcBef>
              <a:buSzTx/>
              <a:buNone/>
              <a:defRPr sz="16575">
                <a:solidFill>
                  <a:srgbClr val="FEBF2E"/>
                </a:solidFill>
                <a:latin typeface="Times Roman"/>
                <a:ea typeface="Times Roman"/>
                <a:cs typeface="Times Roman"/>
                <a:sym typeface="Times Roman"/>
              </a:defRPr>
            </a:lvl1pPr>
            <a:lvl2pPr marL="2213238" indent="-2046551" defTabSz="342900">
              <a:lnSpc>
                <a:spcPct val="90000"/>
              </a:lnSpc>
              <a:spcBef>
                <a:spcPts val="0"/>
              </a:spcBef>
              <a:buSzPct val="75000"/>
              <a:defRPr sz="16575">
                <a:solidFill>
                  <a:srgbClr val="FEBF2E"/>
                </a:solidFill>
                <a:latin typeface="Times Roman"/>
                <a:ea typeface="Times Roman"/>
                <a:cs typeface="Times Roman"/>
                <a:sym typeface="Times Roman"/>
              </a:defRPr>
            </a:lvl2pPr>
            <a:lvl3pPr marL="2379926" indent="-2046551" defTabSz="342900">
              <a:lnSpc>
                <a:spcPct val="90000"/>
              </a:lnSpc>
              <a:spcBef>
                <a:spcPts val="0"/>
              </a:spcBef>
              <a:buSzPct val="75000"/>
              <a:defRPr sz="16575">
                <a:solidFill>
                  <a:srgbClr val="FEBF2E"/>
                </a:solidFill>
                <a:latin typeface="Times Roman"/>
                <a:ea typeface="Times Roman"/>
                <a:cs typeface="Times Roman"/>
                <a:sym typeface="Times Roman"/>
              </a:defRPr>
            </a:lvl3pPr>
            <a:lvl4pPr marL="2546613" indent="-2046551" defTabSz="342900">
              <a:lnSpc>
                <a:spcPct val="90000"/>
              </a:lnSpc>
              <a:spcBef>
                <a:spcPts val="0"/>
              </a:spcBef>
              <a:buSzPct val="75000"/>
              <a:defRPr sz="16575">
                <a:solidFill>
                  <a:srgbClr val="FEBF2E"/>
                </a:solidFill>
                <a:latin typeface="Times Roman"/>
                <a:ea typeface="Times Roman"/>
                <a:cs typeface="Times Roman"/>
                <a:sym typeface="Times Roman"/>
              </a:defRPr>
            </a:lvl4pPr>
            <a:lvl5pPr marL="2713301" indent="-2046551" defTabSz="342900">
              <a:lnSpc>
                <a:spcPct val="90000"/>
              </a:lnSpc>
              <a:spcBef>
                <a:spcPts val="0"/>
              </a:spcBef>
              <a:buSzPct val="75000"/>
              <a:defRPr sz="16575">
                <a:solidFill>
                  <a:srgbClr val="FEBF2E"/>
                </a:solidFill>
                <a:latin typeface="Times Roman"/>
                <a:ea typeface="Times Roman"/>
                <a:cs typeface="Times Roman"/>
                <a:sym typeface="Times Roman"/>
              </a:defRPr>
            </a:lvl5pPr>
          </a:lstStyle>
          <a:p>
            <a:r>
              <a:t>Body Level One</a:t>
            </a:r>
          </a:p>
          <a:p>
            <a:pPr lvl="1"/>
            <a:r>
              <a:t>Body Level Two</a:t>
            </a:r>
          </a:p>
          <a:p>
            <a:pPr lvl="2"/>
            <a:r>
              <a:t>Body Level Three</a:t>
            </a:r>
          </a:p>
          <a:p>
            <a:pPr lvl="3"/>
            <a:r>
              <a:t>Body Level Four</a:t>
            </a:r>
          </a:p>
          <a:p>
            <a:pPr lvl="4"/>
            <a:r>
              <a:t>Body Level Five</a:t>
            </a:r>
          </a:p>
        </p:txBody>
      </p:sp>
      <p:sp>
        <p:nvSpPr>
          <p:cNvPr id="146" name="Ellen G White, Happiness Homemade, p. 24."/>
          <p:cNvSpPr txBox="1">
            <a:spLocks noGrp="1"/>
          </p:cNvSpPr>
          <p:nvPr>
            <p:ph type="body" sz="quarter" idx="21"/>
          </p:nvPr>
        </p:nvSpPr>
        <p:spPr>
          <a:xfrm>
            <a:off x="3057962" y="3953267"/>
            <a:ext cx="4245570" cy="296466"/>
          </a:xfrm>
          <a:prstGeom prst="rect">
            <a:avLst/>
          </a:prstGeom>
        </p:spPr>
        <p:txBody>
          <a:bodyPr lIns="71436" tIns="71436" rIns="71436" bIns="71436"/>
          <a:lstStyle>
            <a:lvl1pPr marL="0" indent="0" algn="r" defTabSz="342900">
              <a:spcBef>
                <a:spcPts val="0"/>
              </a:spcBef>
              <a:buSzTx/>
              <a:buNone/>
              <a:defRPr sz="3700" i="1">
                <a:solidFill>
                  <a:srgbClr val="FFFFFF"/>
                </a:solidFill>
                <a:sym typeface="Avenir Next Condensed Regular"/>
              </a:defRPr>
            </a:lvl1pPr>
          </a:lstStyle>
          <a:p>
            <a:pPr marL="0" indent="0" algn="r" defTabSz="914400">
              <a:spcBef>
                <a:spcPts val="0"/>
              </a:spcBef>
              <a:buSzTx/>
              <a:buNone/>
              <a:defRPr sz="37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47" name="Determine to be all that is possible to be to each other. Continue the early attentions. In every way encourage each other in fighting the battles of life…Let there be mutual love, mutual forbearance.  Then marriage, instead of being the end of love,…"/>
          <p:cNvSpPr txBox="1">
            <a:spLocks noGrp="1"/>
          </p:cNvSpPr>
          <p:nvPr>
            <p:ph type="body" sz="half" idx="22"/>
          </p:nvPr>
        </p:nvSpPr>
        <p:spPr>
          <a:xfrm>
            <a:off x="917028" y="1572763"/>
            <a:ext cx="6612944" cy="2303860"/>
          </a:xfrm>
          <a:prstGeom prst="rect">
            <a:avLst/>
          </a:prstGeom>
        </p:spPr>
        <p:txBody>
          <a:bodyPr lIns="71436" tIns="71436" rIns="71436" bIns="71436"/>
          <a:lstStyle>
            <a:lvl1pPr marL="0" indent="0" defTabSz="342900">
              <a:lnSpc>
                <a:spcPct val="70000"/>
              </a:lnSpc>
              <a:spcBef>
                <a:spcPts val="0"/>
              </a:spcBef>
              <a:buSzTx/>
              <a:buNone/>
              <a:defRPr sz="7700" i="1">
                <a:solidFill>
                  <a:srgbClr val="FFFFFF"/>
                </a:solidFill>
                <a:sym typeface="Avenir Next Condensed Regular"/>
              </a:defRPr>
            </a:lvl1pPr>
          </a:lstStyle>
          <a:p>
            <a:pPr marL="0" indent="0" defTabSz="914400">
              <a:lnSpc>
                <a:spcPct val="70000"/>
              </a:lnSpc>
              <a:spcBef>
                <a:spcPts val="0"/>
              </a:spcBef>
              <a:buSzTx/>
              <a:buNone/>
              <a:defRPr sz="77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48" name="Line"/>
          <p:cNvSpPr/>
          <p:nvPr/>
        </p:nvSpPr>
        <p:spPr>
          <a:xfrm>
            <a:off x="376773" y="824260"/>
            <a:ext cx="9144002" cy="0"/>
          </a:xfrm>
          <a:prstGeom prst="line">
            <a:avLst/>
          </a:prstGeom>
          <a:ln w="12700">
            <a:solidFill>
              <a:srgbClr val="003E3E"/>
            </a:solidFill>
            <a:miter lim="400000"/>
          </a:ln>
        </p:spPr>
        <p:txBody>
          <a:bodyPr lIns="17144" tIns="17144" rIns="17144" bIns="17144"/>
          <a:lstStyle/>
          <a:p>
            <a:pPr algn="l" defTabSz="342900">
              <a:defRPr sz="6000" b="0" i="1">
                <a:solidFill>
                  <a:srgbClr val="53585F"/>
                </a:solidFill>
                <a:latin typeface="Times Roman"/>
                <a:ea typeface="Times Roman"/>
                <a:cs typeface="Times Roman"/>
                <a:sym typeface="Times Roman"/>
              </a:defRPr>
            </a:pPr>
            <a:endParaRPr sz="2250"/>
          </a:p>
        </p:txBody>
      </p:sp>
      <p:sp>
        <p:nvSpPr>
          <p:cNvPr id="149" name="Title in one line"/>
          <p:cNvSpPr txBox="1">
            <a:spLocks noGrp="1"/>
          </p:cNvSpPr>
          <p:nvPr>
            <p:ph type="body" sz="quarter" idx="23"/>
          </p:nvPr>
        </p:nvSpPr>
        <p:spPr>
          <a:xfrm>
            <a:off x="267484" y="386237"/>
            <a:ext cx="2859383" cy="506016"/>
          </a:xfrm>
          <a:prstGeom prst="rect">
            <a:avLst/>
          </a:prstGeom>
        </p:spPr>
        <p:txBody>
          <a:bodyPr lIns="71436" tIns="71436" rIns="71436" bIns="71436" anchor="t"/>
          <a:lstStyle>
            <a:lvl1pPr marL="0" indent="0" defTabSz="342900">
              <a:lnSpc>
                <a:spcPct val="70000"/>
              </a:lnSpc>
              <a:spcBef>
                <a:spcPts val="0"/>
              </a:spcBef>
              <a:buSzTx/>
              <a:buNone/>
              <a:defRPr sz="9500">
                <a:solidFill>
                  <a:srgbClr val="004242"/>
                </a:solidFill>
                <a:latin typeface="Adobe Garamond Pro"/>
                <a:sym typeface="Adobe Garamond Pro"/>
              </a:defRPr>
            </a:lvl1pPr>
          </a:lstStyle>
          <a:p>
            <a:pPr marL="0" indent="0" defTabSz="914400">
              <a:lnSpc>
                <a:spcPct val="70000"/>
              </a:lnSpc>
              <a:spcBef>
                <a:spcPts val="0"/>
              </a:spcBef>
              <a:buSzTx/>
              <a:buNone/>
              <a:defRPr sz="9500">
                <a:solidFill>
                  <a:srgbClr val="004242"/>
                </a:solidFill>
                <a:latin typeface="Adobe Garamond Pro"/>
                <a:ea typeface="Adobe Garamond Pro"/>
                <a:cs typeface="Adobe Garamond Pro"/>
                <a:sym typeface="Adobe Garamond Pro"/>
              </a:defRPr>
            </a:pPr>
            <a:endParaRPr/>
          </a:p>
        </p:txBody>
      </p:sp>
      <p:sp>
        <p:nvSpPr>
          <p:cNvPr id="150" name="Rectangle"/>
          <p:cNvSpPr/>
          <p:nvPr/>
        </p:nvSpPr>
        <p:spPr>
          <a:xfrm>
            <a:off x="7835355" y="-696"/>
            <a:ext cx="1305073" cy="5144891"/>
          </a:xfrm>
          <a:prstGeom prst="rect">
            <a:avLst/>
          </a:prstGeom>
          <a:gradFill>
            <a:gsLst>
              <a:gs pos="0">
                <a:srgbClr val="006F70"/>
              </a:gs>
              <a:gs pos="41141">
                <a:srgbClr val="7F974F"/>
              </a:gs>
              <a:gs pos="70902">
                <a:srgbClr val="FEBF2D"/>
              </a:gs>
              <a:gs pos="100000">
                <a:srgbClr val="FFD165"/>
              </a:gs>
            </a:gsLst>
            <a:lin ang="16406796"/>
          </a:gradFill>
          <a:ln w="12700">
            <a:miter lim="400000"/>
          </a:ln>
        </p:spPr>
        <p:txBody>
          <a:bodyPr lIns="26789" tIns="26789" rIns="26789" bIns="26789" anchor="ctr"/>
          <a:lstStyle/>
          <a:p>
            <a:pPr defTabSz="308074">
              <a:defRPr sz="3200" b="0">
                <a:solidFill>
                  <a:srgbClr val="FFFFFF"/>
                </a:solidFill>
                <a:latin typeface="Helvetica Light"/>
                <a:ea typeface="Helvetica Light"/>
                <a:cs typeface="Helvetica Light"/>
                <a:sym typeface="Helvetica Light"/>
              </a:defRPr>
            </a:pPr>
            <a:endParaRPr sz="1200"/>
          </a:p>
        </p:txBody>
      </p:sp>
      <p:pic>
        <p:nvPicPr>
          <p:cNvPr id="151" name="Image" descr="Image"/>
          <p:cNvPicPr>
            <a:picLocks noChangeAspect="1"/>
          </p:cNvPicPr>
          <p:nvPr/>
        </p:nvPicPr>
        <p:blipFill>
          <a:blip r:embed="rId3"/>
          <a:stretch>
            <a:fillRect/>
          </a:stretch>
        </p:blipFill>
        <p:spPr>
          <a:xfrm>
            <a:off x="8135168" y="235265"/>
            <a:ext cx="705446" cy="633338"/>
          </a:xfrm>
          <a:prstGeom prst="rect">
            <a:avLst/>
          </a:prstGeom>
          <a:ln w="12700">
            <a:miter lim="400000"/>
          </a:ln>
        </p:spPr>
      </p:pic>
      <p:grpSp>
        <p:nvGrpSpPr>
          <p:cNvPr id="155" name="Group"/>
          <p:cNvGrpSpPr/>
          <p:nvPr/>
        </p:nvGrpSpPr>
        <p:grpSpPr>
          <a:xfrm>
            <a:off x="149691" y="4658004"/>
            <a:ext cx="785140" cy="377087"/>
            <a:chOff x="0" y="0"/>
            <a:chExt cx="2093706" cy="1005565"/>
          </a:xfrm>
        </p:grpSpPr>
        <p:pic>
          <p:nvPicPr>
            <p:cNvPr id="152" name="Image" descr="Image"/>
            <p:cNvPicPr>
              <a:picLocks noChangeAspect="1"/>
            </p:cNvPicPr>
            <p:nvPr/>
          </p:nvPicPr>
          <p:blipFill>
            <a:blip r:embed="rId4"/>
            <a:stretch>
              <a:fillRect/>
            </a:stretch>
          </p:blipFill>
          <p:spPr>
            <a:xfrm>
              <a:off x="0" y="572486"/>
              <a:ext cx="2093707" cy="433080"/>
            </a:xfrm>
            <a:prstGeom prst="rect">
              <a:avLst/>
            </a:prstGeom>
            <a:ln w="12700" cap="flat">
              <a:noFill/>
              <a:miter lim="400000"/>
            </a:ln>
            <a:effectLst/>
          </p:spPr>
        </p:pic>
        <p:pic>
          <p:nvPicPr>
            <p:cNvPr id="153" name="Image" descr="Image"/>
            <p:cNvPicPr>
              <a:picLocks noChangeAspect="1"/>
            </p:cNvPicPr>
            <p:nvPr/>
          </p:nvPicPr>
          <p:blipFill>
            <a:blip r:embed="rId5"/>
            <a:stretch>
              <a:fillRect/>
            </a:stretch>
          </p:blipFill>
          <p:spPr>
            <a:xfrm>
              <a:off x="434402" y="-1"/>
              <a:ext cx="1638292" cy="700996"/>
            </a:xfrm>
            <a:prstGeom prst="rect">
              <a:avLst/>
            </a:prstGeom>
            <a:ln w="12700" cap="flat">
              <a:noFill/>
              <a:miter lim="400000"/>
            </a:ln>
            <a:effectLst/>
          </p:spPr>
        </p:pic>
        <p:pic>
          <p:nvPicPr>
            <p:cNvPr id="154" name="Image" descr="Image"/>
            <p:cNvPicPr>
              <a:picLocks noChangeAspect="1"/>
            </p:cNvPicPr>
            <p:nvPr/>
          </p:nvPicPr>
          <p:blipFill>
            <a:blip r:embed="rId6"/>
            <a:stretch>
              <a:fillRect/>
            </a:stretch>
          </p:blipFill>
          <p:spPr>
            <a:xfrm>
              <a:off x="417470" y="688627"/>
              <a:ext cx="1672156" cy="14926"/>
            </a:xfrm>
            <a:prstGeom prst="rect">
              <a:avLst/>
            </a:prstGeom>
            <a:ln w="12700" cap="flat">
              <a:noFill/>
              <a:miter lim="400000"/>
            </a:ln>
            <a:effectLst/>
          </p:spPr>
        </p:pic>
      </p:grpSp>
      <p:sp>
        <p:nvSpPr>
          <p:cNvPr id="156" name="Slide Number"/>
          <p:cNvSpPr txBox="1">
            <a:spLocks noGrp="1"/>
          </p:cNvSpPr>
          <p:nvPr>
            <p:ph type="sldNum" sz="quarter" idx="2"/>
          </p:nvPr>
        </p:nvSpPr>
        <p:spPr>
          <a:xfrm>
            <a:off x="4419574" y="4878958"/>
            <a:ext cx="298157" cy="282767"/>
          </a:xfrm>
          <a:prstGeom prst="rect">
            <a:avLst/>
          </a:prstGeom>
        </p:spPr>
        <p:txBody>
          <a:bodyPr lIns="71436" tIns="71436" rIns="71436" bIns="71436"/>
          <a:lstStyle>
            <a:lvl1pPr defTabSz="308074">
              <a:defRPr>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21"/>
          </p:nvPr>
        </p:nvSpPr>
        <p:spPr>
          <a:xfrm>
            <a:off x="1171575" y="-14288"/>
            <a:ext cx="6800850" cy="4536262"/>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238125" y="3567113"/>
            <a:ext cx="8667750" cy="752475"/>
          </a:xfrm>
          <a:prstGeom prst="rect">
            <a:avLst/>
          </a:prstGeom>
        </p:spPr>
        <p:txBody>
          <a:bodyPr anchor="b"/>
          <a:lstStyle/>
          <a:p>
            <a:r>
              <a:t>Title Text</a:t>
            </a:r>
          </a:p>
        </p:txBody>
      </p:sp>
      <p:sp>
        <p:nvSpPr>
          <p:cNvPr id="22" name="Body Level One…"/>
          <p:cNvSpPr txBox="1">
            <a:spLocks noGrp="1"/>
          </p:cNvSpPr>
          <p:nvPr>
            <p:ph type="body" sz="quarter" idx="1"/>
          </p:nvPr>
        </p:nvSpPr>
        <p:spPr>
          <a:xfrm>
            <a:off x="238125" y="4291012"/>
            <a:ext cx="8667750" cy="595313"/>
          </a:xfrm>
          <a:prstGeom prst="rect">
            <a:avLst/>
          </a:prstGeom>
        </p:spPr>
        <p:txBody>
          <a:bodyPr anchor="t"/>
          <a:lstStyle>
            <a:lvl1pPr marL="0" indent="0" algn="ctr">
              <a:spcBef>
                <a:spcPts val="0"/>
              </a:spcBef>
              <a:buSzTx/>
              <a:buNone/>
              <a:defRPr sz="2025"/>
            </a:lvl1pPr>
            <a:lvl2pPr marL="0" indent="0" algn="ctr">
              <a:spcBef>
                <a:spcPts val="0"/>
              </a:spcBef>
              <a:buSzTx/>
              <a:buNone/>
              <a:defRPr sz="2025"/>
            </a:lvl2pPr>
            <a:lvl3pPr marL="0" indent="0" algn="ctr">
              <a:spcBef>
                <a:spcPts val="0"/>
              </a:spcBef>
              <a:buSzTx/>
              <a:buNone/>
              <a:defRPr sz="2025"/>
            </a:lvl3pPr>
            <a:lvl4pPr marL="0" indent="0" algn="ctr">
              <a:spcBef>
                <a:spcPts val="0"/>
              </a:spcBef>
              <a:buSzTx/>
              <a:buNone/>
              <a:defRPr sz="2025"/>
            </a:lvl4pPr>
            <a:lvl5pPr marL="0" indent="0" algn="ctr">
              <a:spcBef>
                <a:spcPts val="0"/>
              </a:spcBef>
              <a:buSzTx/>
              <a:buNone/>
              <a:defRPr sz="2025"/>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666750" y="1700213"/>
            <a:ext cx="7810500" cy="1743075"/>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21"/>
          </p:nvPr>
        </p:nvSpPr>
        <p:spPr>
          <a:xfrm>
            <a:off x="2981325" y="414338"/>
            <a:ext cx="6472238" cy="4314825"/>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619125" y="357187"/>
            <a:ext cx="3833813" cy="2081213"/>
          </a:xfrm>
          <a:prstGeom prst="rect">
            <a:avLst/>
          </a:prstGeom>
        </p:spPr>
        <p:txBody>
          <a:bodyPr anchor="b"/>
          <a:lstStyle>
            <a:lvl1pPr>
              <a:defRPr sz="3150"/>
            </a:lvl1pPr>
          </a:lstStyle>
          <a:p>
            <a:r>
              <a:t>Title Text</a:t>
            </a:r>
          </a:p>
        </p:txBody>
      </p:sp>
      <p:sp>
        <p:nvSpPr>
          <p:cNvPr id="40" name="Body Level One…"/>
          <p:cNvSpPr txBox="1">
            <a:spLocks noGrp="1"/>
          </p:cNvSpPr>
          <p:nvPr>
            <p:ph type="body" sz="quarter" idx="1"/>
          </p:nvPr>
        </p:nvSpPr>
        <p:spPr>
          <a:xfrm>
            <a:off x="619125" y="2447925"/>
            <a:ext cx="3833813" cy="2147888"/>
          </a:xfrm>
          <a:prstGeom prst="rect">
            <a:avLst/>
          </a:prstGeom>
        </p:spPr>
        <p:txBody>
          <a:bodyPr anchor="t"/>
          <a:lstStyle>
            <a:lvl1pPr marL="0" indent="0" algn="ctr">
              <a:spcBef>
                <a:spcPts val="0"/>
              </a:spcBef>
              <a:buSzTx/>
              <a:buNone/>
              <a:defRPr sz="2025"/>
            </a:lvl1pPr>
            <a:lvl2pPr marL="0" indent="0" algn="ctr">
              <a:spcBef>
                <a:spcPts val="0"/>
              </a:spcBef>
              <a:buSzTx/>
              <a:buNone/>
              <a:defRPr sz="2025"/>
            </a:lvl2pPr>
            <a:lvl3pPr marL="0" indent="0" algn="ctr">
              <a:spcBef>
                <a:spcPts val="0"/>
              </a:spcBef>
              <a:buSzTx/>
              <a:buNone/>
              <a:defRPr sz="2025"/>
            </a:lvl3pPr>
            <a:lvl4pPr marL="0" indent="0" algn="ctr">
              <a:spcBef>
                <a:spcPts val="0"/>
              </a:spcBef>
              <a:buSzTx/>
              <a:buNone/>
              <a:defRPr sz="2025"/>
            </a:lvl4pPr>
            <a:lvl5pPr marL="0" indent="0" algn="ctr">
              <a:spcBef>
                <a:spcPts val="0"/>
              </a:spcBef>
              <a:buSzTx/>
              <a:buNone/>
              <a:defRPr sz="2025"/>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lvl1pPr>
              <a:defRPr sz="1800"/>
            </a:lvl1pPr>
            <a:lvl2pPr>
              <a:defRPr sz="1800"/>
            </a:lvl2pPr>
            <a:lvl3pPr>
              <a:defRPr sz="1800"/>
            </a:lvl3pPr>
            <a:lvl4pPr>
              <a:defRPr sz="1800"/>
            </a:lvl4pPr>
            <a:lvl5pPr>
              <a:defRPr sz="1800"/>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21"/>
          </p:nvPr>
        </p:nvSpPr>
        <p:spPr>
          <a:xfrm>
            <a:off x="4110038" y="1181100"/>
            <a:ext cx="5229225" cy="348615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633412" y="1181100"/>
            <a:ext cx="3833813" cy="3486150"/>
          </a:xfrm>
          <a:prstGeom prst="rect">
            <a:avLst/>
          </a:prstGeom>
        </p:spPr>
        <p:txBody>
          <a:bodyPr/>
          <a:lstStyle>
            <a:lvl1pPr marL="209550" indent="-209550">
              <a:spcBef>
                <a:spcPts val="1688"/>
              </a:spcBef>
              <a:defRPr sz="1425"/>
            </a:lvl1pPr>
            <a:lvl2pPr marL="419100" indent="-209550">
              <a:spcBef>
                <a:spcPts val="1688"/>
              </a:spcBef>
              <a:defRPr sz="1425"/>
            </a:lvl2pPr>
            <a:lvl3pPr marL="628650" indent="-209550">
              <a:spcBef>
                <a:spcPts val="1688"/>
              </a:spcBef>
              <a:defRPr sz="1425"/>
            </a:lvl3pPr>
            <a:lvl4pPr marL="838200" indent="-209550">
              <a:spcBef>
                <a:spcPts val="1688"/>
              </a:spcBef>
              <a:defRPr sz="1425"/>
            </a:lvl4pPr>
            <a:lvl5pPr marL="1047750" indent="-209550">
              <a:spcBef>
                <a:spcPts val="1688"/>
              </a:spcBef>
              <a:defRPr sz="1425"/>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633413" y="666750"/>
            <a:ext cx="7877175" cy="3810000"/>
          </a:xfrm>
          <a:prstGeom prst="rect">
            <a:avLst/>
          </a:prstGeom>
        </p:spPr>
        <p:txBody>
          <a:bodyPr/>
          <a:lstStyle>
            <a:lvl1pPr>
              <a:defRPr sz="1800"/>
            </a:lvl1pPr>
            <a:lvl2pPr>
              <a:defRPr sz="1800"/>
            </a:lvl2pPr>
            <a:lvl3pPr>
              <a:defRPr sz="1800"/>
            </a:lvl3pPr>
            <a:lvl4pPr>
              <a:defRPr sz="1800"/>
            </a:lvl4pPr>
            <a:lvl5pPr>
              <a:defRPr sz="1800"/>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21"/>
          </p:nvPr>
        </p:nvSpPr>
        <p:spPr>
          <a:xfrm>
            <a:off x="5880503" y="2638425"/>
            <a:ext cx="3148754" cy="2100263"/>
          </a:xfrm>
          <a:prstGeom prst="rect">
            <a:avLst/>
          </a:prstGeom>
        </p:spPr>
        <p:txBody>
          <a:bodyPr lIns="91439" tIns="45719" rIns="91439" bIns="45719" anchor="t">
            <a:noAutofit/>
          </a:bodyPr>
          <a:lstStyle/>
          <a:p>
            <a:endParaRPr/>
          </a:p>
        </p:txBody>
      </p:sp>
      <p:sp>
        <p:nvSpPr>
          <p:cNvPr id="84" name="Image"/>
          <p:cNvSpPr>
            <a:spLocks noGrp="1"/>
          </p:cNvSpPr>
          <p:nvPr>
            <p:ph type="pic" sz="quarter" idx="22"/>
          </p:nvPr>
        </p:nvSpPr>
        <p:spPr>
          <a:xfrm>
            <a:off x="5734050" y="423863"/>
            <a:ext cx="3124200" cy="2082800"/>
          </a:xfrm>
          <a:prstGeom prst="rect">
            <a:avLst/>
          </a:prstGeom>
        </p:spPr>
        <p:txBody>
          <a:bodyPr lIns="91439" tIns="45719" rIns="91439" bIns="45719" anchor="t">
            <a:noAutofit/>
          </a:bodyPr>
          <a:lstStyle/>
          <a:p>
            <a:endParaRPr/>
          </a:p>
        </p:txBody>
      </p:sp>
      <p:sp>
        <p:nvSpPr>
          <p:cNvPr id="85" name="Image"/>
          <p:cNvSpPr>
            <a:spLocks noGrp="1"/>
          </p:cNvSpPr>
          <p:nvPr>
            <p:ph type="pic" idx="23"/>
          </p:nvPr>
        </p:nvSpPr>
        <p:spPr>
          <a:xfrm>
            <a:off x="-114300" y="423862"/>
            <a:ext cx="6450806" cy="4300538"/>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633413" y="133350"/>
            <a:ext cx="7877175" cy="85725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633413" y="1181100"/>
            <a:ext cx="7877175" cy="348615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4455806" y="4905375"/>
            <a:ext cx="227627" cy="241092"/>
          </a:xfrm>
          <a:prstGeom prst="rect">
            <a:avLst/>
          </a:prstGeom>
          <a:ln w="12700">
            <a:miter lim="400000"/>
          </a:ln>
        </p:spPr>
        <p:txBody>
          <a:bodyPr wrap="none" lIns="50800" tIns="50800" rIns="50800" bIns="50800">
            <a:spAutoFit/>
          </a:bodyPr>
          <a:lstStyle>
            <a:lvl1pPr>
              <a:defRPr sz="900" b="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xmlns:p14="http://schemas.microsoft.com/office/powerpoint/2010/main" spd="med"/>
  <p:txStyles>
    <p:titleStyle>
      <a:lvl1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1pPr>
      <a:lvl2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2pPr>
      <a:lvl3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3pPr>
      <a:lvl4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4pPr>
      <a:lvl5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5pPr>
      <a:lvl6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6pPr>
      <a:lvl7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7pPr>
      <a:lvl8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8pPr>
      <a:lvl9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9pPr>
    </p:titleStyle>
    <p:bodyStyle>
      <a:lvl1pPr marL="23812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1pPr>
      <a:lvl2pPr marL="47625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2pPr>
      <a:lvl3pPr marL="71437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3pPr>
      <a:lvl4pPr marL="95250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4pPr>
      <a:lvl5pPr marL="119062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5pPr>
      <a:lvl6pPr marL="142875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6pPr>
      <a:lvl7pPr marL="166687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7pPr>
      <a:lvl8pPr marL="190500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8pPr>
      <a:lvl9pPr marL="214312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1pPr>
      <a:lvl2pPr marL="0" marR="0" indent="8572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2pPr>
      <a:lvl3pPr marL="0" marR="0" indent="17145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3pPr>
      <a:lvl4pPr marL="0" marR="0" indent="25717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4pPr>
      <a:lvl5pPr marL="0" marR="0" indent="34290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5pPr>
      <a:lvl6pPr marL="0" marR="0" indent="42862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6pPr>
      <a:lvl7pPr marL="0" marR="0" indent="51435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7pPr>
      <a:lvl8pPr marL="0" marR="0" indent="60007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8pPr>
      <a:lvl9pPr marL="0" marR="0" indent="68580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jpg"/><Relationship Id="rId5" Type="http://schemas.openxmlformats.org/officeDocument/2006/relationships/image" Target="../media/image11.jpeg"/><Relationship Id="rId6" Type="http://schemas.openxmlformats.org/officeDocument/2006/relationships/image" Target="../media/image12.jpeg"/><Relationship Id="rId7" Type="http://schemas.microsoft.com/office/2007/relationships/hdphoto" Target="../media/hdphoto1.wdp"/><Relationship Id="rId8" Type="http://schemas.openxmlformats.org/officeDocument/2006/relationships/image" Target="../media/image13.png"/><Relationship Id="rId9" Type="http://schemas.microsoft.com/office/2007/relationships/hdphoto" Target="../media/hdphoto2.wdp"/><Relationship Id="rId10" Type="http://schemas.openxmlformats.org/officeDocument/2006/relationships/image" Target="../media/image14.png"/><Relationship Id="rId11" Type="http://schemas.microsoft.com/office/2007/relationships/hdphoto" Target="../media/hdphoto3.wdp"/><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6.jpeg"/><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7.jpeg"/><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7.jpeg"/><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6.jpeg"/><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5.jpe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5.jpe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6.jpeg"/><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5.jpe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7.jpeg"/><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6.jpe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7.jpeg"/><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7.jpeg"/><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3" name="Picture 2" descr="Slide 5.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39756" y="1"/>
            <a:ext cx="9144000" cy="5161175"/>
          </a:xfrm>
          <a:prstGeom prst="rect">
            <a:avLst/>
          </a:prstGeom>
          <a:ln>
            <a:noFill/>
          </a:ln>
          <a:effectLst>
            <a:outerShdw blurRad="292100" dist="139700" dir="2700000" algn="tl" rotWithShape="0">
              <a:srgbClr val="333333">
                <a:alpha val="65000"/>
              </a:srgbClr>
            </a:outerShdw>
          </a:effectLst>
        </p:spPr>
      </p:pic>
      <p:pic>
        <p:nvPicPr>
          <p:cNvPr id="2" name="Picture 1" descr="right.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flipV="1">
            <a:off x="0" y="-13252"/>
            <a:ext cx="2451652" cy="5161176"/>
          </a:xfrm>
          <a:prstGeom prst="rect">
            <a:avLst/>
          </a:prstGeom>
        </p:spPr>
      </p:pic>
      <p:pic>
        <p:nvPicPr>
          <p:cNvPr id="6" name="Picture 5" descr="Источник хвалы_ОБЛОЖКА_final_01_.jpg"/>
          <p:cNvPicPr>
            <a:picLocks noChangeAspect="1"/>
          </p:cNvPicPr>
          <p:nvPr/>
        </p:nvPicPr>
        <p:blipFill>
          <a:blip r:embed="rId6" cstate="print">
            <a:extLst>
              <a:ext uri="{BEBA8EAE-BF5A-486C-A8C5-ECC9F3942E4B}">
                <a14:imgProps xmlns:a14="http://schemas.microsoft.com/office/drawing/2010/main">
                  <a14:imgLayer r:embed="rId7">
                    <a14:imgEffect>
                      <a14:colorTemperature colorTemp="5900"/>
                    </a14:imgEffect>
                  </a14:imgLayer>
                </a14:imgProps>
              </a:ext>
              <a:ext uri="{28A0092B-C50C-407E-A947-70E740481C1C}">
                <a14:useLocalDpi xmlns:a14="http://schemas.microsoft.com/office/drawing/2010/main" val="0"/>
              </a:ext>
            </a:extLst>
          </a:blip>
          <a:stretch>
            <a:fillRect/>
          </a:stretch>
        </p:blipFill>
        <p:spPr>
          <a:xfrm>
            <a:off x="7172660" y="2969245"/>
            <a:ext cx="1316496" cy="1897504"/>
          </a:xfrm>
          <a:prstGeom prst="rect">
            <a:avLst/>
          </a:prstGeom>
          <a:ln>
            <a:noFill/>
          </a:ln>
          <a:effectLst>
            <a:outerShdw blurRad="215900" dist="177800" dir="8100000" algn="tr" rotWithShape="0">
              <a:prstClr val="black">
                <a:alpha val="42000"/>
              </a:prstClr>
            </a:outerShdw>
          </a:effectLst>
        </p:spPr>
      </p:pic>
      <p:sp>
        <p:nvSpPr>
          <p:cNvPr id="8" name="Biblical and Theological Foundations for…">
            <a:extLst>
              <a:ext uri="{FF2B5EF4-FFF2-40B4-BE49-F238E27FC236}">
                <a16:creationId xmlns="" xmlns:a16="http://schemas.microsoft.com/office/drawing/2014/main" id="{E4438512-FB30-8240-9BEE-8A05FE64B54F}"/>
              </a:ext>
            </a:extLst>
          </p:cNvPr>
          <p:cNvSpPr txBox="1">
            <a:spLocks/>
          </p:cNvSpPr>
          <p:nvPr/>
        </p:nvSpPr>
        <p:spPr>
          <a:xfrm>
            <a:off x="1828800" y="726549"/>
            <a:ext cx="6221506" cy="18359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buNone/>
              <a:defRPr sz="11100" b="1" i="0">
                <a:solidFill>
                  <a:srgbClr val="FEBF2E"/>
                </a:solidFill>
                <a:latin typeface="Calibri"/>
                <a:ea typeface="Calibri"/>
                <a:cs typeface="Calibri"/>
                <a:sym typeface="Calibri"/>
              </a:defRPr>
            </a:pPr>
            <a:r>
              <a:rPr lang="ru-RU" sz="4900" dirty="0" smtClean="0">
                <a:solidFill>
                  <a:srgbClr val="02243A"/>
                </a:solidFill>
                <a:latin typeface="Arial" panose="020B0604020202020204" pitchFamily="34" charset="0"/>
                <a:cs typeface="Arial" panose="020B0604020202020204" pitchFamily="34" charset="0"/>
                <a:sym typeface="Calibri"/>
              </a:rPr>
              <a:t>В день, когда труба Господня</a:t>
            </a:r>
            <a:endParaRPr lang="bg-BG" sz="4900" b="1" dirty="0">
              <a:solidFill>
                <a:srgbClr val="02243A"/>
              </a:solidFill>
              <a:latin typeface="Arial" panose="020B0604020202020204" pitchFamily="34" charset="0"/>
              <a:ea typeface="Calibri"/>
              <a:cs typeface="Arial" panose="020B0604020202020204" pitchFamily="34" charset="0"/>
              <a:sym typeface="Calibri"/>
            </a:endParaRPr>
          </a:p>
        </p:txBody>
      </p:sp>
      <p:pic>
        <p:nvPicPr>
          <p:cNvPr id="4" name="Picture 3" descr="Источник хвалы_ОБЛОЖКА_final_03_.jpg"/>
          <p:cNvPicPr>
            <a:picLocks noChangeAspect="1"/>
          </p:cNvPicPr>
          <p:nvPr/>
        </p:nvPicPr>
        <p:blipFill>
          <a:blip r:embed="rId8" cstate="print">
            <a:extLst>
              <a:ext uri="{BEBA8EAE-BF5A-486C-A8C5-ECC9F3942E4B}">
                <a14:imgProps xmlns:a14="http://schemas.microsoft.com/office/drawing/2010/main">
                  <a14:imgLayer r:embed="rId9">
                    <a14:imgEffect>
                      <a14:colorTemperature colorTemp="59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6062765" y="2464939"/>
            <a:ext cx="1312415" cy="1891622"/>
          </a:xfrm>
          <a:prstGeom prst="rect">
            <a:avLst/>
          </a:prstGeom>
          <a:ln>
            <a:noFill/>
          </a:ln>
          <a:effectLst>
            <a:outerShdw blurRad="215900" dist="177800" dir="8100000" algn="tr" rotWithShape="0">
              <a:prstClr val="black">
                <a:alpha val="43000"/>
              </a:prstClr>
            </a:outerShdw>
          </a:effectLst>
        </p:spPr>
      </p:pic>
      <p:pic>
        <p:nvPicPr>
          <p:cNvPr id="5" name="Picture 4" descr="Источник хвалы_ОБЛОЖКА_final_02_.jpg"/>
          <p:cNvPicPr>
            <a:picLocks noChangeAspect="1"/>
          </p:cNvPicPr>
          <p:nvPr/>
        </p:nvPicPr>
        <p:blipFill>
          <a:blip r:embed="rId10" cstate="print">
            <a:extLst>
              <a:ext uri="{BEBA8EAE-BF5A-486C-A8C5-ECC9F3942E4B}">
                <a14:imgProps xmlns:a14="http://schemas.microsoft.com/office/drawing/2010/main">
                  <a14:imgLayer r:embed="rId11">
                    <a14:imgEffect>
                      <a14:colorTemperature colorTemp="4700"/>
                    </a14:imgEffect>
                    <a14:imgEffect>
                      <a14:saturation sat="40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4948789" y="3045326"/>
            <a:ext cx="1324849" cy="1909542"/>
          </a:xfrm>
          <a:prstGeom prst="rect">
            <a:avLst/>
          </a:prstGeom>
          <a:ln>
            <a:noFill/>
          </a:ln>
          <a:effectLst>
            <a:outerShdw blurRad="215900" dist="177800" dir="8100000" algn="tr" rotWithShape="0">
              <a:prstClr val="black">
                <a:alpha val="43000"/>
              </a:prstClr>
            </a:outerShdw>
          </a:effectLst>
        </p:spPr>
      </p:pic>
    </p:spTree>
    <p:extLst>
      <p:ext uri="{BB962C8B-B14F-4D97-AF65-F5344CB8AC3E}">
        <p14:creationId xmlns:p14="http://schemas.microsoft.com/office/powerpoint/2010/main" val="1066602240"/>
      </p:ext>
    </p:extLst>
  </p:cSld>
  <p:clrMapOvr>
    <a:masterClrMapping/>
  </p:clrMapOvr>
  <p:transition xmlns:p14="http://schemas.microsoft.com/office/powerpoint/2010/mai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5" name="Picture 4" descr="righ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1" y="0"/>
            <a:ext cx="2178122" cy="5161176"/>
          </a:xfrm>
          <a:prstGeom prst="rect">
            <a:avLst/>
          </a:prstGeom>
        </p:spPr>
      </p:pic>
      <p:sp>
        <p:nvSpPr>
          <p:cNvPr id="4" name="Объект 2">
            <a:extLst>
              <a:ext uri="{FF2B5EF4-FFF2-40B4-BE49-F238E27FC236}">
                <a16:creationId xmlns="" xmlns:a16="http://schemas.microsoft.com/office/drawing/2014/main" id="{6FDBC29A-CD02-8A4B-A371-19BB2054B008}"/>
              </a:ext>
            </a:extLst>
          </p:cNvPr>
          <p:cNvSpPr txBox="1">
            <a:spLocks/>
          </p:cNvSpPr>
          <p:nvPr/>
        </p:nvSpPr>
        <p:spPr>
          <a:xfrm>
            <a:off x="2106706" y="275529"/>
            <a:ext cx="7176631" cy="4707998"/>
          </a:xfrm>
          <a:prstGeom prst="rect">
            <a:avLst/>
          </a:prstGeom>
          <a:ln w="12700">
            <a:miter lim="400000"/>
          </a:ln>
          <a:extLst>
            <a:ext uri="{C572A759-6A51-4108-AA02-DFA0A04FC94B}">
              <ma14:wrappingTextBoxFlag xmlns:ma14="http://schemas.microsoft.com/office/mac/drawingml/2011/main"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a:r>
              <a:rPr lang="ru-RU" altLang="ru-RU" sz="3600" b="1" dirty="0">
                <a:solidFill>
                  <a:srgbClr val="0D1A2A"/>
                </a:solidFill>
                <a:latin typeface="Arial" panose="020B0604020202020204" pitchFamily="34" charset="0"/>
                <a:cs typeface="Arial" panose="020B0604020202020204" pitchFamily="34" charset="0"/>
              </a:rPr>
              <a:t>Припев:</a:t>
            </a:r>
          </a:p>
          <a:p>
            <a:pPr algn="l"/>
            <a:r>
              <a:rPr lang="ru-RU" altLang="ru-RU" sz="3600" b="1" dirty="0">
                <a:solidFill>
                  <a:srgbClr val="0D1A2A"/>
                </a:solidFill>
                <a:latin typeface="Arial" panose="020B0604020202020204" pitchFamily="34" charset="0"/>
                <a:cs typeface="Arial" panose="020B0604020202020204" pitchFamily="34" charset="0"/>
              </a:rPr>
              <a:t>О, какая встреча!</a:t>
            </a:r>
          </a:p>
          <a:p>
            <a:pPr algn="l"/>
            <a:r>
              <a:rPr lang="ru-RU" altLang="ru-RU" sz="3600" b="1" dirty="0" smtClean="0">
                <a:solidFill>
                  <a:srgbClr val="0D1A2A"/>
                </a:solidFill>
                <a:latin typeface="Arial" panose="020B0604020202020204" pitchFamily="34" charset="0"/>
                <a:cs typeface="Arial" panose="020B0604020202020204" pitchFamily="34" charset="0"/>
              </a:rPr>
              <a:t>Избавленье </a:t>
            </a:r>
            <a:r>
              <a:rPr lang="ru-RU" altLang="ru-RU" sz="3600" b="1" dirty="0">
                <a:solidFill>
                  <a:srgbClr val="0D1A2A"/>
                </a:solidFill>
                <a:latin typeface="Arial" panose="020B0604020202020204" pitchFamily="34" charset="0"/>
                <a:cs typeface="Arial" panose="020B0604020202020204" pitchFamily="34" charset="0"/>
              </a:rPr>
              <a:t>возвестит </a:t>
            </a:r>
          </a:p>
          <a:p>
            <a:pPr algn="l"/>
            <a:r>
              <a:rPr lang="ru-RU" altLang="ru-RU" sz="3600" b="1" dirty="0">
                <a:solidFill>
                  <a:srgbClr val="0D1A2A"/>
                </a:solidFill>
                <a:latin typeface="Arial" panose="020B0604020202020204" pitchFamily="34" charset="0"/>
                <a:cs typeface="Arial" panose="020B0604020202020204" pitchFamily="34" charset="0"/>
              </a:rPr>
              <a:t>	       </a:t>
            </a:r>
            <a:r>
              <a:rPr lang="ru-RU" altLang="ru-RU" sz="3600" b="1" dirty="0" smtClean="0">
                <a:solidFill>
                  <a:srgbClr val="0D1A2A"/>
                </a:solidFill>
                <a:latin typeface="Arial" panose="020B0604020202020204" pitchFamily="34" charset="0"/>
                <a:cs typeface="Arial" panose="020B0604020202020204" pitchFamily="34" charset="0"/>
              </a:rPr>
              <a:t>глас </a:t>
            </a:r>
            <a:r>
              <a:rPr lang="ru-RU" altLang="ru-RU" sz="3600" b="1" dirty="0">
                <a:solidFill>
                  <a:srgbClr val="0D1A2A"/>
                </a:solidFill>
                <a:latin typeface="Arial" panose="020B0604020202020204" pitchFamily="34" charset="0"/>
                <a:cs typeface="Arial" panose="020B0604020202020204" pitchFamily="34" charset="0"/>
              </a:rPr>
              <a:t>трубный нам. </a:t>
            </a:r>
          </a:p>
          <a:p>
            <a:pPr algn="l"/>
            <a:r>
              <a:rPr lang="ru-RU" altLang="ru-RU" sz="3600" b="1" dirty="0">
                <a:solidFill>
                  <a:srgbClr val="0D1A2A"/>
                </a:solidFill>
                <a:latin typeface="Arial" panose="020B0604020202020204" pitchFamily="34" charset="0"/>
                <a:cs typeface="Arial" panose="020B0604020202020204" pitchFamily="34" charset="0"/>
              </a:rPr>
              <a:t>			      </a:t>
            </a:r>
            <a:r>
              <a:rPr lang="ru-RU" altLang="ru-RU" sz="3600" b="1" dirty="0" smtClean="0">
                <a:solidFill>
                  <a:srgbClr val="7F7F7F"/>
                </a:solidFill>
                <a:latin typeface="Arial" panose="020B0604020202020204" pitchFamily="34" charset="0"/>
                <a:cs typeface="Arial" panose="020B0604020202020204" pitchFamily="34" charset="0"/>
              </a:rPr>
              <a:t>(</a:t>
            </a:r>
            <a:r>
              <a:rPr lang="ru-RU" altLang="ru-RU" sz="3600" b="1" i="1" dirty="0">
                <a:solidFill>
                  <a:srgbClr val="7F7F7F"/>
                </a:solidFill>
                <a:latin typeface="Arial" panose="020B0604020202020204" pitchFamily="34" charset="0"/>
                <a:cs typeface="Arial" panose="020B0604020202020204" pitchFamily="34" charset="0"/>
              </a:rPr>
              <a:t>трубный нам</a:t>
            </a:r>
            <a:r>
              <a:rPr lang="ru-RU" altLang="ru-RU" sz="3600" b="1" dirty="0">
                <a:solidFill>
                  <a:srgbClr val="7F7F7F"/>
                </a:solidFill>
                <a:latin typeface="Arial" panose="020B0604020202020204" pitchFamily="34" charset="0"/>
                <a:cs typeface="Arial" panose="020B0604020202020204" pitchFamily="34" charset="0"/>
              </a:rPr>
              <a:t>) </a:t>
            </a:r>
            <a:r>
              <a:rPr lang="ru-RU" altLang="ru-RU" sz="3600" b="1" dirty="0">
                <a:solidFill>
                  <a:srgbClr val="0D1A2A"/>
                </a:solidFill>
                <a:latin typeface="Arial" panose="020B0604020202020204" pitchFamily="34" charset="0"/>
                <a:cs typeface="Arial" panose="020B0604020202020204" pitchFamily="34" charset="0"/>
              </a:rPr>
              <a:t>О, какая встреча!</a:t>
            </a:r>
          </a:p>
          <a:p>
            <a:pPr algn="l"/>
            <a:r>
              <a:rPr lang="ru-RU" altLang="ru-RU" sz="3600" b="1" dirty="0">
                <a:solidFill>
                  <a:srgbClr val="0D1A2A"/>
                </a:solidFill>
                <a:latin typeface="Arial" panose="020B0604020202020204" pitchFamily="34" charset="0"/>
                <a:cs typeface="Arial" panose="020B0604020202020204" pitchFamily="34" charset="0"/>
              </a:rPr>
              <a:t>Неразлучны будем </a:t>
            </a:r>
          </a:p>
          <a:p>
            <a:pPr algn="l"/>
            <a:r>
              <a:rPr lang="ru-RU" altLang="ru-RU" sz="3600" b="1" dirty="0">
                <a:solidFill>
                  <a:srgbClr val="0D1A2A"/>
                </a:solidFill>
                <a:latin typeface="Arial" panose="020B0604020202020204" pitchFamily="34" charset="0"/>
                <a:cs typeface="Arial" panose="020B0604020202020204" pitchFamily="34" charset="0"/>
              </a:rPr>
              <a:t>				мы навеки там.</a:t>
            </a:r>
          </a:p>
          <a:p>
            <a:pPr algn="l"/>
            <a:endParaRPr lang="ru-RU" altLang="ru-RU" sz="3600" b="1" dirty="0">
              <a:solidFill>
                <a:srgbClr val="0D1A2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0303085"/>
      </p:ext>
    </p:extLst>
  </p:cSld>
  <p:clrMapOvr>
    <a:masterClrMapping/>
  </p:clrMapOvr>
  <p:transition xmlns:p14="http://schemas.microsoft.com/office/powerpoint/2010/mai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2" name="Picture 1" descr="слайд 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27036"/>
            <a:ext cx="9216764" cy="5229482"/>
          </a:xfrm>
          <a:prstGeom prst="rect">
            <a:avLst/>
          </a:prstGeom>
        </p:spPr>
      </p:pic>
      <p:sp>
        <p:nvSpPr>
          <p:cNvPr id="6" name="Объект 2">
            <a:extLst>
              <a:ext uri="{FF2B5EF4-FFF2-40B4-BE49-F238E27FC236}">
                <a16:creationId xmlns="" xmlns:a16="http://schemas.microsoft.com/office/drawing/2014/main" id="{6B8ED59A-43B5-CF46-8C25-392AB85832A3}"/>
              </a:ext>
            </a:extLst>
          </p:cNvPr>
          <p:cNvSpPr txBox="1">
            <a:spLocks/>
          </p:cNvSpPr>
          <p:nvPr/>
        </p:nvSpPr>
        <p:spPr>
          <a:xfrm>
            <a:off x="187043" y="444137"/>
            <a:ext cx="9029721" cy="3486150"/>
          </a:xfrm>
          <a:prstGeom prst="rect">
            <a:avLst/>
          </a:prstGeom>
          <a:ln w="12700">
            <a:miter lim="400000"/>
          </a:ln>
          <a:extLst>
            <a:ext uri="{C572A759-6A51-4108-AA02-DFA0A04FC94B}">
              <ma14:wrappingTextBoxFlag xmlns:ma14="http://schemas.microsoft.com/office/mac/drawingml/2011/main"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a:defRPr/>
            </a:pPr>
            <a:r>
              <a:rPr lang="ru-RU" sz="4400" b="1" dirty="0" smtClean="0">
                <a:solidFill>
                  <a:srgbClr val="0D1A2A"/>
                </a:solidFill>
                <a:latin typeface="Arial" panose="020B0604020202020204" pitchFamily="34" charset="0"/>
                <a:cs typeface="Arial" panose="020B0604020202020204" pitchFamily="34" charset="0"/>
              </a:rPr>
              <a:t>Там при звуках </a:t>
            </a:r>
          </a:p>
          <a:p>
            <a:pPr algn="l">
              <a:defRPr/>
            </a:pPr>
            <a:r>
              <a:rPr lang="ru-RU" sz="4400" b="1" dirty="0" smtClean="0">
                <a:solidFill>
                  <a:srgbClr val="0D1A2A"/>
                </a:solidFill>
                <a:latin typeface="Arial" panose="020B0604020202020204" pitchFamily="34" charset="0"/>
                <a:cs typeface="Arial" panose="020B0604020202020204" pitchFamily="34" charset="0"/>
              </a:rPr>
              <a:t>		  		  гуслей стройных, </a:t>
            </a:r>
          </a:p>
          <a:p>
            <a:pPr algn="l">
              <a:defRPr/>
            </a:pPr>
            <a:r>
              <a:rPr lang="ru-RU" sz="4400" b="1" dirty="0" smtClean="0">
                <a:solidFill>
                  <a:srgbClr val="0D1A2A"/>
                </a:solidFill>
                <a:latin typeface="Arial" panose="020B0604020202020204" pitchFamily="34" charset="0"/>
                <a:cs typeface="Arial" panose="020B0604020202020204" pitchFamily="34" charset="0"/>
              </a:rPr>
              <a:t>Арф небесных золотых, </a:t>
            </a:r>
          </a:p>
          <a:p>
            <a:pPr algn="l">
              <a:defRPr/>
            </a:pPr>
            <a:r>
              <a:rPr lang="ru-RU" sz="4400" b="1" dirty="0" smtClean="0">
                <a:solidFill>
                  <a:srgbClr val="0D1A2A"/>
                </a:solidFill>
                <a:latin typeface="Arial" panose="020B0604020202020204" pitchFamily="34" charset="0"/>
                <a:cs typeface="Arial" panose="020B0604020202020204" pitchFamily="34" charset="0"/>
              </a:rPr>
              <a:t>Гимн победы в день 				 			 спасенья воспоем, 					            </a:t>
            </a:r>
            <a:r>
              <a:rPr lang="ru-RU" sz="4400" b="1" i="1" dirty="0" smtClean="0">
                <a:solidFill>
                  <a:srgbClr val="7F7F7F"/>
                </a:solidFill>
                <a:latin typeface="Arial" panose="020B0604020202020204" pitchFamily="34" charset="0"/>
                <a:cs typeface="Arial" panose="020B0604020202020204" pitchFamily="34" charset="0"/>
              </a:rPr>
              <a:t>(воспоем)</a:t>
            </a:r>
            <a:r>
              <a:rPr lang="ru-RU" sz="4400" b="1" dirty="0" smtClean="0">
                <a:solidFill>
                  <a:srgbClr val="7F7F7F"/>
                </a:solidFill>
                <a:latin typeface="Arial" panose="020B0604020202020204" pitchFamily="34" charset="0"/>
                <a:cs typeface="Arial" panose="020B0604020202020204" pitchFamily="34" charset="0"/>
              </a:rPr>
              <a:t> </a:t>
            </a:r>
            <a:endParaRPr lang="ru-RU" sz="4400" b="1" dirty="0">
              <a:solidFill>
                <a:srgbClr val="7F7F7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83594370"/>
      </p:ext>
    </p:extLst>
  </p:cSld>
  <p:clrMapOvr>
    <a:masterClrMapping/>
  </p:clrMapOvr>
  <p:transition xmlns:p14="http://schemas.microsoft.com/office/powerpoint/2010/mai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2" name="Picture 1" descr="слайд 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27036"/>
            <a:ext cx="9216764" cy="5229482"/>
          </a:xfrm>
          <a:prstGeom prst="rect">
            <a:avLst/>
          </a:prstGeom>
        </p:spPr>
      </p:pic>
      <p:sp>
        <p:nvSpPr>
          <p:cNvPr id="6" name="Объект 2">
            <a:extLst>
              <a:ext uri="{FF2B5EF4-FFF2-40B4-BE49-F238E27FC236}">
                <a16:creationId xmlns="" xmlns:a16="http://schemas.microsoft.com/office/drawing/2014/main" id="{6B8ED59A-43B5-CF46-8C25-392AB85832A3}"/>
              </a:ext>
            </a:extLst>
          </p:cNvPr>
          <p:cNvSpPr txBox="1">
            <a:spLocks/>
          </p:cNvSpPr>
          <p:nvPr/>
        </p:nvSpPr>
        <p:spPr>
          <a:xfrm>
            <a:off x="187043" y="444137"/>
            <a:ext cx="9029721" cy="3486150"/>
          </a:xfrm>
          <a:prstGeom prst="rect">
            <a:avLst/>
          </a:prstGeom>
          <a:ln w="12700">
            <a:miter lim="400000"/>
          </a:ln>
          <a:extLst>
            <a:ext uri="{C572A759-6A51-4108-AA02-DFA0A04FC94B}">
              <ma14:wrappingTextBoxFlag xmlns:ma14="http://schemas.microsoft.com/office/mac/drawingml/2011/main"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a:defRPr/>
            </a:pPr>
            <a:r>
              <a:rPr lang="ru-RU" sz="5200" b="1" dirty="0">
                <a:solidFill>
                  <a:srgbClr val="0D1A2A"/>
                </a:solidFill>
                <a:latin typeface="Arial" panose="020B0604020202020204" pitchFamily="34" charset="0"/>
                <a:cs typeface="Arial" panose="020B0604020202020204" pitchFamily="34" charset="0"/>
              </a:rPr>
              <a:t>Песню Агнца, </a:t>
            </a:r>
          </a:p>
          <a:p>
            <a:pPr algn="l">
              <a:defRPr/>
            </a:pPr>
            <a:r>
              <a:rPr lang="ru-RU" sz="5200" b="1" dirty="0">
                <a:solidFill>
                  <a:srgbClr val="0D1A2A"/>
                </a:solidFill>
                <a:latin typeface="Arial" panose="020B0604020202020204" pitchFamily="34" charset="0"/>
                <a:cs typeface="Arial" panose="020B0604020202020204" pitchFamily="34" charset="0"/>
              </a:rPr>
              <a:t>	  </a:t>
            </a:r>
            <a:r>
              <a:rPr lang="ru-RU" sz="5200" b="1" dirty="0" smtClean="0">
                <a:solidFill>
                  <a:srgbClr val="0D1A2A"/>
                </a:solidFill>
                <a:latin typeface="Arial" panose="020B0604020202020204" pitchFamily="34" charset="0"/>
                <a:cs typeface="Arial" panose="020B0604020202020204" pitchFamily="34" charset="0"/>
              </a:rPr>
              <a:t>		 Моисея</a:t>
            </a:r>
            <a:r>
              <a:rPr lang="ru-RU" sz="5200" b="1" dirty="0">
                <a:solidFill>
                  <a:srgbClr val="0D1A2A"/>
                </a:solidFill>
                <a:latin typeface="Arial" panose="020B0604020202020204" pitchFamily="34" charset="0"/>
                <a:cs typeface="Arial" panose="020B0604020202020204" pitchFamily="34" charset="0"/>
              </a:rPr>
              <a:t>, с сонмом </a:t>
            </a:r>
          </a:p>
          <a:p>
            <a:pPr algn="l">
              <a:defRPr/>
            </a:pPr>
            <a:r>
              <a:rPr lang="ru-RU" sz="5200" b="1" dirty="0">
                <a:solidFill>
                  <a:srgbClr val="0D1A2A"/>
                </a:solidFill>
                <a:latin typeface="Arial" panose="020B0604020202020204" pitchFamily="34" charset="0"/>
                <a:cs typeface="Arial" panose="020B0604020202020204" pitchFamily="34" charset="0"/>
              </a:rPr>
              <a:t>Праведных святых, </a:t>
            </a:r>
          </a:p>
          <a:p>
            <a:pPr algn="l">
              <a:defRPr/>
            </a:pPr>
            <a:r>
              <a:rPr lang="ru-RU" sz="5200" b="1" dirty="0">
                <a:solidFill>
                  <a:srgbClr val="0D1A2A"/>
                </a:solidFill>
                <a:latin typeface="Arial" panose="020B0604020202020204" pitchFamily="34" charset="0"/>
                <a:cs typeface="Arial" panose="020B0604020202020204" pitchFamily="34" charset="0"/>
              </a:rPr>
              <a:t>Песнь, </a:t>
            </a:r>
            <a:r>
              <a:rPr lang="ru-RU" sz="5200" b="1" dirty="0" smtClean="0">
                <a:solidFill>
                  <a:srgbClr val="0D1A2A"/>
                </a:solidFill>
                <a:latin typeface="Arial" panose="020B0604020202020204" pitchFamily="34" charset="0"/>
                <a:cs typeface="Arial" panose="020B0604020202020204" pitchFamily="34" charset="0"/>
              </a:rPr>
              <a:t>неведомую </a:t>
            </a:r>
            <a:r>
              <a:rPr lang="ru-RU" sz="5200" b="1" dirty="0">
                <a:solidFill>
                  <a:srgbClr val="0D1A2A"/>
                </a:solidFill>
                <a:latin typeface="Arial" panose="020B0604020202020204" pitchFamily="34" charset="0"/>
                <a:cs typeface="Arial" panose="020B0604020202020204" pitchFamily="34" charset="0"/>
              </a:rPr>
              <a:t>миру, </a:t>
            </a:r>
          </a:p>
          <a:p>
            <a:pPr algn="l">
              <a:defRPr/>
            </a:pPr>
            <a:r>
              <a:rPr lang="ru-RU" sz="5200" b="1" dirty="0">
                <a:solidFill>
                  <a:srgbClr val="0D1A2A"/>
                </a:solidFill>
                <a:latin typeface="Arial" panose="020B0604020202020204" pitchFamily="34" charset="0"/>
                <a:cs typeface="Arial" panose="020B0604020202020204" pitchFamily="34" charset="0"/>
              </a:rPr>
              <a:t>				    </a:t>
            </a:r>
            <a:r>
              <a:rPr lang="ru-RU" sz="5200" b="1" dirty="0" smtClean="0">
                <a:solidFill>
                  <a:srgbClr val="0D1A2A"/>
                </a:solidFill>
                <a:latin typeface="Arial" panose="020B0604020202020204" pitchFamily="34" charset="0"/>
                <a:cs typeface="Arial" panose="020B0604020202020204" pitchFamily="34" charset="0"/>
              </a:rPr>
              <a:t>	</a:t>
            </a:r>
            <a:r>
              <a:rPr lang="ru-RU" sz="5200" b="1" smtClean="0">
                <a:solidFill>
                  <a:srgbClr val="0D1A2A"/>
                </a:solidFill>
                <a:latin typeface="Arial" panose="020B0604020202020204" pitchFamily="34" charset="0"/>
                <a:cs typeface="Arial" panose="020B0604020202020204" pitchFamily="34" charset="0"/>
              </a:rPr>
              <a:t>	 мы </a:t>
            </a:r>
            <a:r>
              <a:rPr lang="ru-RU" sz="5200" b="1" dirty="0">
                <a:solidFill>
                  <a:srgbClr val="0D1A2A"/>
                </a:solidFill>
                <a:latin typeface="Arial" panose="020B0604020202020204" pitchFamily="34" charset="0"/>
                <a:cs typeface="Arial" panose="020B0604020202020204" pitchFamily="34" charset="0"/>
              </a:rPr>
              <a:t>споём. </a:t>
            </a:r>
          </a:p>
        </p:txBody>
      </p:sp>
    </p:spTree>
    <p:extLst>
      <p:ext uri="{BB962C8B-B14F-4D97-AF65-F5344CB8AC3E}">
        <p14:creationId xmlns:p14="http://schemas.microsoft.com/office/powerpoint/2010/main" val="3664988794"/>
      </p:ext>
    </p:extLst>
  </p:cSld>
  <p:clrMapOvr>
    <a:masterClrMapping/>
  </p:clrMapOvr>
  <p:transition xmlns:p14="http://schemas.microsoft.com/office/powerpoint/2010/mai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5" name="Picture 4" descr="righ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1" y="0"/>
            <a:ext cx="2178122" cy="5161176"/>
          </a:xfrm>
          <a:prstGeom prst="rect">
            <a:avLst/>
          </a:prstGeom>
        </p:spPr>
      </p:pic>
      <p:sp>
        <p:nvSpPr>
          <p:cNvPr id="4" name="Объект 2">
            <a:extLst>
              <a:ext uri="{FF2B5EF4-FFF2-40B4-BE49-F238E27FC236}">
                <a16:creationId xmlns="" xmlns:a16="http://schemas.microsoft.com/office/drawing/2014/main" id="{6FDBC29A-CD02-8A4B-A371-19BB2054B008}"/>
              </a:ext>
            </a:extLst>
          </p:cNvPr>
          <p:cNvSpPr txBox="1">
            <a:spLocks/>
          </p:cNvSpPr>
          <p:nvPr/>
        </p:nvSpPr>
        <p:spPr>
          <a:xfrm>
            <a:off x="2106706" y="275529"/>
            <a:ext cx="7176631" cy="4707998"/>
          </a:xfrm>
          <a:prstGeom prst="rect">
            <a:avLst/>
          </a:prstGeom>
          <a:ln w="12700">
            <a:miter lim="400000"/>
          </a:ln>
          <a:extLst>
            <a:ext uri="{C572A759-6A51-4108-AA02-DFA0A04FC94B}">
              <ma14:wrappingTextBoxFlag xmlns:ma14="http://schemas.microsoft.com/office/mac/drawingml/2011/main"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a:r>
              <a:rPr lang="ru-RU" altLang="ru-RU" sz="3600" b="1" dirty="0">
                <a:solidFill>
                  <a:srgbClr val="0D1A2A"/>
                </a:solidFill>
                <a:latin typeface="Arial" panose="020B0604020202020204" pitchFamily="34" charset="0"/>
                <a:cs typeface="Arial" panose="020B0604020202020204" pitchFamily="34" charset="0"/>
              </a:rPr>
              <a:t>Припев:</a:t>
            </a:r>
          </a:p>
          <a:p>
            <a:pPr algn="l"/>
            <a:r>
              <a:rPr lang="ru-RU" altLang="ru-RU" sz="3600" b="1" dirty="0">
                <a:solidFill>
                  <a:srgbClr val="0D1A2A"/>
                </a:solidFill>
                <a:latin typeface="Arial" panose="020B0604020202020204" pitchFamily="34" charset="0"/>
                <a:cs typeface="Arial" panose="020B0604020202020204" pitchFamily="34" charset="0"/>
              </a:rPr>
              <a:t>О, какая встреча!</a:t>
            </a:r>
          </a:p>
          <a:p>
            <a:pPr algn="l"/>
            <a:r>
              <a:rPr lang="ru-RU" altLang="ru-RU" sz="3600" b="1" dirty="0" smtClean="0">
                <a:solidFill>
                  <a:srgbClr val="0D1A2A"/>
                </a:solidFill>
                <a:latin typeface="Arial" panose="020B0604020202020204" pitchFamily="34" charset="0"/>
                <a:cs typeface="Arial" panose="020B0604020202020204" pitchFamily="34" charset="0"/>
              </a:rPr>
              <a:t>Избавленье </a:t>
            </a:r>
            <a:r>
              <a:rPr lang="ru-RU" altLang="ru-RU" sz="3600" b="1" dirty="0">
                <a:solidFill>
                  <a:srgbClr val="0D1A2A"/>
                </a:solidFill>
                <a:latin typeface="Arial" panose="020B0604020202020204" pitchFamily="34" charset="0"/>
                <a:cs typeface="Arial" panose="020B0604020202020204" pitchFamily="34" charset="0"/>
              </a:rPr>
              <a:t>возвестит </a:t>
            </a:r>
          </a:p>
          <a:p>
            <a:pPr algn="l"/>
            <a:r>
              <a:rPr lang="ru-RU" altLang="ru-RU" sz="3600" b="1" dirty="0">
                <a:solidFill>
                  <a:srgbClr val="0D1A2A"/>
                </a:solidFill>
                <a:latin typeface="Arial" panose="020B0604020202020204" pitchFamily="34" charset="0"/>
                <a:cs typeface="Arial" panose="020B0604020202020204" pitchFamily="34" charset="0"/>
              </a:rPr>
              <a:t>	       </a:t>
            </a:r>
            <a:r>
              <a:rPr lang="ru-RU" altLang="ru-RU" sz="3600" b="1" dirty="0" smtClean="0">
                <a:solidFill>
                  <a:srgbClr val="0D1A2A"/>
                </a:solidFill>
                <a:latin typeface="Arial" panose="020B0604020202020204" pitchFamily="34" charset="0"/>
                <a:cs typeface="Arial" panose="020B0604020202020204" pitchFamily="34" charset="0"/>
              </a:rPr>
              <a:t>глас </a:t>
            </a:r>
            <a:r>
              <a:rPr lang="ru-RU" altLang="ru-RU" sz="3600" b="1" dirty="0">
                <a:solidFill>
                  <a:srgbClr val="0D1A2A"/>
                </a:solidFill>
                <a:latin typeface="Arial" panose="020B0604020202020204" pitchFamily="34" charset="0"/>
                <a:cs typeface="Arial" panose="020B0604020202020204" pitchFamily="34" charset="0"/>
              </a:rPr>
              <a:t>трубный нам. </a:t>
            </a:r>
          </a:p>
          <a:p>
            <a:pPr algn="l"/>
            <a:r>
              <a:rPr lang="ru-RU" altLang="ru-RU" sz="3600" b="1" dirty="0">
                <a:solidFill>
                  <a:srgbClr val="0D1A2A"/>
                </a:solidFill>
                <a:latin typeface="Arial" panose="020B0604020202020204" pitchFamily="34" charset="0"/>
                <a:cs typeface="Arial" panose="020B0604020202020204" pitchFamily="34" charset="0"/>
              </a:rPr>
              <a:t>			     </a:t>
            </a:r>
            <a:r>
              <a:rPr lang="ru-RU" altLang="ru-RU" sz="3600" b="1" dirty="0">
                <a:solidFill>
                  <a:srgbClr val="7F7F7F"/>
                </a:solidFill>
                <a:latin typeface="Arial" panose="020B0604020202020204" pitchFamily="34" charset="0"/>
                <a:cs typeface="Arial" panose="020B0604020202020204" pitchFamily="34" charset="0"/>
              </a:rPr>
              <a:t> </a:t>
            </a:r>
            <a:r>
              <a:rPr lang="ru-RU" altLang="ru-RU" sz="3600" b="1" dirty="0" smtClean="0">
                <a:solidFill>
                  <a:srgbClr val="7F7F7F"/>
                </a:solidFill>
                <a:latin typeface="Arial" panose="020B0604020202020204" pitchFamily="34" charset="0"/>
                <a:cs typeface="Arial" panose="020B0604020202020204" pitchFamily="34" charset="0"/>
              </a:rPr>
              <a:t>(</a:t>
            </a:r>
            <a:r>
              <a:rPr lang="ru-RU" altLang="ru-RU" sz="3600" b="1" i="1" dirty="0">
                <a:solidFill>
                  <a:srgbClr val="7F7F7F"/>
                </a:solidFill>
                <a:latin typeface="Arial" panose="020B0604020202020204" pitchFamily="34" charset="0"/>
                <a:cs typeface="Arial" panose="020B0604020202020204" pitchFamily="34" charset="0"/>
              </a:rPr>
              <a:t>трубный нам</a:t>
            </a:r>
            <a:r>
              <a:rPr lang="ru-RU" altLang="ru-RU" sz="3600" b="1" dirty="0">
                <a:solidFill>
                  <a:srgbClr val="7F7F7F"/>
                </a:solidFill>
                <a:latin typeface="Arial" panose="020B0604020202020204" pitchFamily="34" charset="0"/>
                <a:cs typeface="Arial" panose="020B0604020202020204" pitchFamily="34" charset="0"/>
              </a:rPr>
              <a:t>) </a:t>
            </a:r>
            <a:r>
              <a:rPr lang="ru-RU" altLang="ru-RU" sz="3600" b="1" dirty="0">
                <a:solidFill>
                  <a:srgbClr val="0D1A2A"/>
                </a:solidFill>
                <a:latin typeface="Arial" panose="020B0604020202020204" pitchFamily="34" charset="0"/>
                <a:cs typeface="Arial" panose="020B0604020202020204" pitchFamily="34" charset="0"/>
              </a:rPr>
              <a:t>О, какая встреча!</a:t>
            </a:r>
          </a:p>
          <a:p>
            <a:pPr algn="l"/>
            <a:r>
              <a:rPr lang="ru-RU" altLang="ru-RU" sz="3600" b="1" dirty="0">
                <a:solidFill>
                  <a:srgbClr val="0D1A2A"/>
                </a:solidFill>
                <a:latin typeface="Arial" panose="020B0604020202020204" pitchFamily="34" charset="0"/>
                <a:cs typeface="Arial" panose="020B0604020202020204" pitchFamily="34" charset="0"/>
              </a:rPr>
              <a:t>Неразлучны будем </a:t>
            </a:r>
          </a:p>
          <a:p>
            <a:pPr algn="l"/>
            <a:r>
              <a:rPr lang="ru-RU" altLang="ru-RU" sz="3600" b="1" dirty="0">
                <a:solidFill>
                  <a:srgbClr val="0D1A2A"/>
                </a:solidFill>
                <a:latin typeface="Arial" panose="020B0604020202020204" pitchFamily="34" charset="0"/>
                <a:cs typeface="Arial" panose="020B0604020202020204" pitchFamily="34" charset="0"/>
              </a:rPr>
              <a:t>				мы навеки там.</a:t>
            </a:r>
          </a:p>
          <a:p>
            <a:pPr algn="l"/>
            <a:endParaRPr lang="ru-RU" altLang="ru-RU" sz="3600" b="1" dirty="0">
              <a:solidFill>
                <a:srgbClr val="0D1A2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18754924"/>
      </p:ext>
    </p:extLst>
  </p:cSld>
  <p:clrMapOvr>
    <a:masterClrMapping/>
  </p:clrMapOvr>
  <p:transition xmlns:p14="http://schemas.microsoft.com/office/powerpoint/2010/mai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2" name="Picture 1" descr="слайд 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27036"/>
            <a:ext cx="9144000" cy="5229482"/>
          </a:xfrm>
          <a:prstGeom prst="rect">
            <a:avLst/>
          </a:prstGeom>
        </p:spPr>
      </p:pic>
      <p:sp>
        <p:nvSpPr>
          <p:cNvPr id="6" name="Объект 2">
            <a:extLst>
              <a:ext uri="{FF2B5EF4-FFF2-40B4-BE49-F238E27FC236}">
                <a16:creationId xmlns="" xmlns:a16="http://schemas.microsoft.com/office/drawing/2014/main" id="{6B8ED59A-43B5-CF46-8C25-392AB85832A3}"/>
              </a:ext>
            </a:extLst>
          </p:cNvPr>
          <p:cNvSpPr txBox="1">
            <a:spLocks/>
          </p:cNvSpPr>
          <p:nvPr/>
        </p:nvSpPr>
        <p:spPr>
          <a:xfrm>
            <a:off x="126338" y="20848"/>
            <a:ext cx="8891323" cy="4118541"/>
          </a:xfrm>
          <a:prstGeom prst="rect">
            <a:avLst/>
          </a:prstGeom>
          <a:ln w="12700">
            <a:miter lim="400000"/>
          </a:ln>
          <a:extLst>
            <a:ext uri="{C572A759-6A51-4108-AA02-DFA0A04FC94B}">
              <ma14:wrappingTextBoxFlag xmlns:ma14="http://schemas.microsoft.com/office/mac/drawingml/2011/main"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a:defRPr/>
            </a:pPr>
            <a:r>
              <a:rPr lang="ru-RU" sz="4800" b="1" dirty="0">
                <a:solidFill>
                  <a:srgbClr val="0D1A2A"/>
                </a:solidFill>
                <a:latin typeface="Arial" panose="020B0604020202020204" pitchFamily="34" charset="0"/>
                <a:cs typeface="Arial" panose="020B0604020202020204" pitchFamily="34" charset="0"/>
              </a:rPr>
              <a:t>В день, </a:t>
            </a:r>
            <a:endParaRPr lang="ru-RU" sz="4800" b="1" dirty="0" smtClean="0">
              <a:solidFill>
                <a:srgbClr val="0D1A2A"/>
              </a:solidFill>
              <a:latin typeface="Arial" panose="020B0604020202020204" pitchFamily="34" charset="0"/>
              <a:cs typeface="Arial" panose="020B0604020202020204" pitchFamily="34" charset="0"/>
            </a:endParaRPr>
          </a:p>
          <a:p>
            <a:pPr algn="l">
              <a:defRPr/>
            </a:pPr>
            <a:r>
              <a:rPr lang="ru-RU" sz="4800" b="1" dirty="0">
                <a:solidFill>
                  <a:srgbClr val="0D1A2A"/>
                </a:solidFill>
                <a:latin typeface="Arial" panose="020B0604020202020204" pitchFamily="34" charset="0"/>
                <a:cs typeface="Arial" panose="020B0604020202020204" pitchFamily="34" charset="0"/>
              </a:rPr>
              <a:t>	</a:t>
            </a:r>
            <a:r>
              <a:rPr lang="ru-RU" sz="4800" b="1" dirty="0" smtClean="0">
                <a:solidFill>
                  <a:srgbClr val="0D1A2A"/>
                </a:solidFill>
                <a:latin typeface="Arial" panose="020B0604020202020204" pitchFamily="34" charset="0"/>
                <a:cs typeface="Arial" panose="020B0604020202020204" pitchFamily="34" charset="0"/>
              </a:rPr>
              <a:t>	когда </a:t>
            </a:r>
            <a:r>
              <a:rPr lang="ru-RU" sz="4800" b="1" dirty="0">
                <a:solidFill>
                  <a:srgbClr val="0D1A2A"/>
                </a:solidFill>
                <a:latin typeface="Arial" panose="020B0604020202020204" pitchFamily="34" charset="0"/>
                <a:cs typeface="Arial" panose="020B0604020202020204" pitchFamily="34" charset="0"/>
              </a:rPr>
              <a:t>труба Господня </a:t>
            </a:r>
          </a:p>
          <a:p>
            <a:pPr algn="l">
              <a:defRPr/>
            </a:pPr>
            <a:r>
              <a:rPr lang="ru-RU" sz="4800" b="1" dirty="0">
                <a:solidFill>
                  <a:srgbClr val="0D1A2A"/>
                </a:solidFill>
                <a:latin typeface="Arial" panose="020B0604020202020204" pitchFamily="34" charset="0"/>
                <a:cs typeface="Arial" panose="020B0604020202020204" pitchFamily="34" charset="0"/>
              </a:rPr>
              <a:t>Всех пред Ним нас соберёт, </a:t>
            </a:r>
          </a:p>
          <a:p>
            <a:pPr algn="l">
              <a:defRPr/>
            </a:pPr>
            <a:r>
              <a:rPr lang="ru-RU" sz="4800" b="1" dirty="0">
                <a:solidFill>
                  <a:srgbClr val="0D1A2A"/>
                </a:solidFill>
                <a:latin typeface="Arial" panose="020B0604020202020204" pitchFamily="34" charset="0"/>
                <a:cs typeface="Arial" panose="020B0604020202020204" pitchFamily="34" charset="0"/>
              </a:rPr>
              <a:t>Встретимся ль мы в небе </a:t>
            </a:r>
          </a:p>
          <a:p>
            <a:pPr algn="l">
              <a:defRPr/>
            </a:pPr>
            <a:r>
              <a:rPr lang="ru-RU" sz="4800" b="1" dirty="0">
                <a:solidFill>
                  <a:srgbClr val="0D1A2A"/>
                </a:solidFill>
                <a:latin typeface="Arial" panose="020B0604020202020204" pitchFamily="34" charset="0"/>
                <a:cs typeface="Arial" panose="020B0604020202020204" pitchFamily="34" charset="0"/>
              </a:rPr>
              <a:t>У кристальных вод </a:t>
            </a:r>
          </a:p>
          <a:p>
            <a:pPr algn="l">
              <a:defRPr/>
            </a:pPr>
            <a:r>
              <a:rPr lang="ru-RU" sz="4800" b="1" dirty="0">
                <a:solidFill>
                  <a:srgbClr val="0D1A2A"/>
                </a:solidFill>
                <a:latin typeface="Arial" panose="020B0604020202020204" pitchFamily="34" charset="0"/>
                <a:cs typeface="Arial" panose="020B0604020202020204" pitchFamily="34" charset="0"/>
              </a:rPr>
              <a:t>				  </a:t>
            </a:r>
            <a:r>
              <a:rPr lang="ru-RU" sz="4800" b="1" dirty="0">
                <a:solidFill>
                  <a:srgbClr val="7F7F7F"/>
                </a:solidFill>
                <a:latin typeface="Arial" panose="020B0604020202020204" pitchFamily="34" charset="0"/>
                <a:cs typeface="Arial" panose="020B0604020202020204" pitchFamily="34" charset="0"/>
              </a:rPr>
              <a:t>(</a:t>
            </a:r>
            <a:r>
              <a:rPr lang="ru-RU" sz="4800" b="1" i="1" dirty="0">
                <a:solidFill>
                  <a:srgbClr val="7F7F7F"/>
                </a:solidFill>
                <a:latin typeface="Arial" panose="020B0604020202020204" pitchFamily="34" charset="0"/>
                <a:cs typeface="Arial" panose="020B0604020202020204" pitchFamily="34" charset="0"/>
              </a:rPr>
              <a:t>чистых вод</a:t>
            </a:r>
            <a:r>
              <a:rPr lang="ru-RU" sz="4800" b="1" dirty="0">
                <a:solidFill>
                  <a:srgbClr val="7F7F7F"/>
                </a:solidFill>
                <a:latin typeface="Arial" panose="020B0604020202020204" pitchFamily="34" charset="0"/>
                <a:cs typeface="Arial" panose="020B0604020202020204" pitchFamily="34" charset="0"/>
              </a:rPr>
              <a:t>)</a:t>
            </a:r>
            <a:r>
              <a:rPr lang="ru-RU" sz="4800" b="1" dirty="0">
                <a:solidFill>
                  <a:srgbClr val="0D1A2A"/>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85949473"/>
      </p:ext>
    </p:extLst>
  </p:cSld>
  <p:clrMapOvr>
    <a:masterClrMapping/>
  </p:clrMapOvr>
  <p:transition xmlns:p14="http://schemas.microsoft.com/office/powerpoint/2010/mai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2" name="Picture 1" descr="слайд 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27036"/>
            <a:ext cx="9144000" cy="5229482"/>
          </a:xfrm>
          <a:prstGeom prst="rect">
            <a:avLst/>
          </a:prstGeom>
        </p:spPr>
      </p:pic>
      <p:sp>
        <p:nvSpPr>
          <p:cNvPr id="6" name="Объект 2">
            <a:extLst>
              <a:ext uri="{FF2B5EF4-FFF2-40B4-BE49-F238E27FC236}">
                <a16:creationId xmlns="" xmlns:a16="http://schemas.microsoft.com/office/drawing/2014/main" id="{6B8ED59A-43B5-CF46-8C25-392AB85832A3}"/>
              </a:ext>
            </a:extLst>
          </p:cNvPr>
          <p:cNvSpPr txBox="1">
            <a:spLocks/>
          </p:cNvSpPr>
          <p:nvPr/>
        </p:nvSpPr>
        <p:spPr>
          <a:xfrm>
            <a:off x="156882" y="628500"/>
            <a:ext cx="8987118" cy="4269148"/>
          </a:xfrm>
          <a:prstGeom prst="rect">
            <a:avLst/>
          </a:prstGeom>
          <a:ln w="12700">
            <a:miter lim="400000"/>
          </a:ln>
          <a:extLst>
            <a:ext uri="{C572A759-6A51-4108-AA02-DFA0A04FC94B}">
              <ma14:wrappingTextBoxFlag xmlns:ma14="http://schemas.microsoft.com/office/mac/drawingml/2011/main"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a:defRPr/>
            </a:pPr>
            <a:r>
              <a:rPr lang="ru-RU" sz="4800" b="1" dirty="0">
                <a:solidFill>
                  <a:srgbClr val="0D1A2A"/>
                </a:solidFill>
                <a:latin typeface="Arial" panose="020B0604020202020204" pitchFamily="34" charset="0"/>
                <a:cs typeface="Arial" panose="020B0604020202020204" pitchFamily="34" charset="0"/>
              </a:rPr>
              <a:t>Там на брачную вечерю </a:t>
            </a:r>
          </a:p>
          <a:p>
            <a:pPr algn="l">
              <a:defRPr/>
            </a:pPr>
            <a:r>
              <a:rPr lang="ru-RU" sz="4800" b="1" dirty="0">
                <a:solidFill>
                  <a:srgbClr val="0D1A2A"/>
                </a:solidFill>
                <a:latin typeface="Arial" panose="020B0604020202020204" pitchFamily="34" charset="0"/>
                <a:cs typeface="Arial" panose="020B0604020202020204" pitchFamily="34" charset="0"/>
              </a:rPr>
              <a:t>Иисус Христос введёт </a:t>
            </a:r>
          </a:p>
          <a:p>
            <a:pPr algn="l">
              <a:defRPr/>
            </a:pPr>
            <a:r>
              <a:rPr lang="ru-RU" sz="4800" b="1" dirty="0" smtClean="0">
                <a:solidFill>
                  <a:srgbClr val="0D1A2A"/>
                </a:solidFill>
                <a:latin typeface="Arial" panose="020B0604020202020204" pitchFamily="34" charset="0"/>
                <a:cs typeface="Arial" panose="020B0604020202020204" pitchFamily="34" charset="0"/>
              </a:rPr>
              <a:t>Многочисленный, 	 					бессмертный </a:t>
            </a:r>
            <a:endParaRPr lang="ru-RU" sz="4800" b="1" dirty="0">
              <a:solidFill>
                <a:srgbClr val="0D1A2A"/>
              </a:solidFill>
              <a:latin typeface="Arial" panose="020B0604020202020204" pitchFamily="34" charset="0"/>
              <a:cs typeface="Arial" panose="020B0604020202020204" pitchFamily="34" charset="0"/>
            </a:endParaRPr>
          </a:p>
          <a:p>
            <a:pPr algn="l">
              <a:defRPr/>
            </a:pPr>
            <a:r>
              <a:rPr lang="ru-RU" sz="4800" b="1" dirty="0">
                <a:solidFill>
                  <a:srgbClr val="0D1A2A"/>
                </a:solidFill>
                <a:latin typeface="Arial" panose="020B0604020202020204" pitchFamily="34" charset="0"/>
                <a:cs typeface="Arial" panose="020B0604020202020204" pitchFamily="34" charset="0"/>
              </a:rPr>
              <a:t>			       </a:t>
            </a:r>
            <a:r>
              <a:rPr lang="ru-RU" sz="4800" b="1" dirty="0" smtClean="0">
                <a:solidFill>
                  <a:srgbClr val="0D1A2A"/>
                </a:solidFill>
                <a:latin typeface="Arial" panose="020B0604020202020204" pitchFamily="34" charset="0"/>
                <a:cs typeface="Arial" panose="020B0604020202020204" pitchFamily="34" charset="0"/>
              </a:rPr>
              <a:t>        Свой </a:t>
            </a:r>
            <a:r>
              <a:rPr lang="ru-RU" sz="4800" b="1" dirty="0">
                <a:solidFill>
                  <a:srgbClr val="0D1A2A"/>
                </a:solidFill>
                <a:latin typeface="Arial" panose="020B0604020202020204" pitchFamily="34" charset="0"/>
                <a:cs typeface="Arial" panose="020B0604020202020204" pitchFamily="34" charset="0"/>
              </a:rPr>
              <a:t>народ. </a:t>
            </a:r>
          </a:p>
        </p:txBody>
      </p:sp>
    </p:spTree>
    <p:extLst>
      <p:ext uri="{BB962C8B-B14F-4D97-AF65-F5344CB8AC3E}">
        <p14:creationId xmlns:p14="http://schemas.microsoft.com/office/powerpoint/2010/main" val="2776095440"/>
      </p:ext>
    </p:extLst>
  </p:cSld>
  <p:clrMapOvr>
    <a:masterClrMapping/>
  </p:clrMapOvr>
  <p:transition xmlns:p14="http://schemas.microsoft.com/office/powerpoint/2010/mai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5" name="Picture 4" descr="righ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1" y="0"/>
            <a:ext cx="2178122" cy="5161176"/>
          </a:xfrm>
          <a:prstGeom prst="rect">
            <a:avLst/>
          </a:prstGeom>
        </p:spPr>
      </p:pic>
      <p:sp>
        <p:nvSpPr>
          <p:cNvPr id="4" name="Объект 2">
            <a:extLst>
              <a:ext uri="{FF2B5EF4-FFF2-40B4-BE49-F238E27FC236}">
                <a16:creationId xmlns="" xmlns:a16="http://schemas.microsoft.com/office/drawing/2014/main" id="{6FDBC29A-CD02-8A4B-A371-19BB2054B008}"/>
              </a:ext>
            </a:extLst>
          </p:cNvPr>
          <p:cNvSpPr txBox="1">
            <a:spLocks/>
          </p:cNvSpPr>
          <p:nvPr/>
        </p:nvSpPr>
        <p:spPr>
          <a:xfrm>
            <a:off x="2106706" y="275529"/>
            <a:ext cx="7176631" cy="4707998"/>
          </a:xfrm>
          <a:prstGeom prst="rect">
            <a:avLst/>
          </a:prstGeom>
          <a:ln w="12700">
            <a:miter lim="400000"/>
          </a:ln>
          <a:extLst>
            <a:ext uri="{C572A759-6A51-4108-AA02-DFA0A04FC94B}">
              <ma14:wrappingTextBoxFlag xmlns:ma14="http://schemas.microsoft.com/office/mac/drawingml/2011/main"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a:r>
              <a:rPr lang="ru-RU" altLang="ru-RU" sz="3600" b="1" dirty="0">
                <a:solidFill>
                  <a:srgbClr val="0D1A2A"/>
                </a:solidFill>
                <a:latin typeface="Arial" panose="020B0604020202020204" pitchFamily="34" charset="0"/>
                <a:cs typeface="Arial" panose="020B0604020202020204" pitchFamily="34" charset="0"/>
              </a:rPr>
              <a:t>Припев:</a:t>
            </a:r>
          </a:p>
          <a:p>
            <a:pPr algn="l"/>
            <a:r>
              <a:rPr lang="ru-RU" altLang="ru-RU" sz="3600" b="1" dirty="0">
                <a:solidFill>
                  <a:srgbClr val="0D1A2A"/>
                </a:solidFill>
                <a:latin typeface="Arial" panose="020B0604020202020204" pitchFamily="34" charset="0"/>
                <a:cs typeface="Arial" panose="020B0604020202020204" pitchFamily="34" charset="0"/>
              </a:rPr>
              <a:t>О, какая встреча!</a:t>
            </a:r>
          </a:p>
          <a:p>
            <a:pPr algn="l"/>
            <a:r>
              <a:rPr lang="ru-RU" altLang="ru-RU" sz="3600" b="1" dirty="0" smtClean="0">
                <a:solidFill>
                  <a:srgbClr val="0D1A2A"/>
                </a:solidFill>
                <a:latin typeface="Arial" panose="020B0604020202020204" pitchFamily="34" charset="0"/>
                <a:cs typeface="Arial" panose="020B0604020202020204" pitchFamily="34" charset="0"/>
              </a:rPr>
              <a:t>Избавленье </a:t>
            </a:r>
            <a:r>
              <a:rPr lang="ru-RU" altLang="ru-RU" sz="3600" b="1" dirty="0">
                <a:solidFill>
                  <a:srgbClr val="0D1A2A"/>
                </a:solidFill>
                <a:latin typeface="Arial" panose="020B0604020202020204" pitchFamily="34" charset="0"/>
                <a:cs typeface="Arial" panose="020B0604020202020204" pitchFamily="34" charset="0"/>
              </a:rPr>
              <a:t>возвестит </a:t>
            </a:r>
          </a:p>
          <a:p>
            <a:pPr algn="l"/>
            <a:r>
              <a:rPr lang="ru-RU" altLang="ru-RU" sz="3600" b="1" dirty="0">
                <a:solidFill>
                  <a:srgbClr val="0D1A2A"/>
                </a:solidFill>
                <a:latin typeface="Arial" panose="020B0604020202020204" pitchFamily="34" charset="0"/>
                <a:cs typeface="Arial" panose="020B0604020202020204" pitchFamily="34" charset="0"/>
              </a:rPr>
              <a:t>	       </a:t>
            </a:r>
            <a:r>
              <a:rPr lang="ru-RU" altLang="ru-RU" sz="3600" b="1" dirty="0" smtClean="0">
                <a:solidFill>
                  <a:srgbClr val="0D1A2A"/>
                </a:solidFill>
                <a:latin typeface="Arial" panose="020B0604020202020204" pitchFamily="34" charset="0"/>
                <a:cs typeface="Arial" panose="020B0604020202020204" pitchFamily="34" charset="0"/>
              </a:rPr>
              <a:t>глас </a:t>
            </a:r>
            <a:r>
              <a:rPr lang="ru-RU" altLang="ru-RU" sz="3600" b="1" dirty="0">
                <a:solidFill>
                  <a:srgbClr val="0D1A2A"/>
                </a:solidFill>
                <a:latin typeface="Arial" panose="020B0604020202020204" pitchFamily="34" charset="0"/>
                <a:cs typeface="Arial" panose="020B0604020202020204" pitchFamily="34" charset="0"/>
              </a:rPr>
              <a:t>трубный нам. </a:t>
            </a:r>
          </a:p>
          <a:p>
            <a:pPr algn="l"/>
            <a:r>
              <a:rPr lang="ru-RU" altLang="ru-RU" sz="3600" b="1" dirty="0">
                <a:solidFill>
                  <a:srgbClr val="0D1A2A"/>
                </a:solidFill>
                <a:latin typeface="Arial" panose="020B0604020202020204" pitchFamily="34" charset="0"/>
                <a:cs typeface="Arial" panose="020B0604020202020204" pitchFamily="34" charset="0"/>
              </a:rPr>
              <a:t>			      </a:t>
            </a:r>
            <a:r>
              <a:rPr lang="ru-RU" altLang="ru-RU" sz="3600" b="1" dirty="0" smtClean="0">
                <a:solidFill>
                  <a:srgbClr val="7F7F7F"/>
                </a:solidFill>
                <a:latin typeface="Arial" panose="020B0604020202020204" pitchFamily="34" charset="0"/>
                <a:cs typeface="Arial" panose="020B0604020202020204" pitchFamily="34" charset="0"/>
              </a:rPr>
              <a:t>(</a:t>
            </a:r>
            <a:r>
              <a:rPr lang="ru-RU" altLang="ru-RU" sz="3600" b="1" i="1" dirty="0">
                <a:solidFill>
                  <a:srgbClr val="7F7F7F"/>
                </a:solidFill>
                <a:latin typeface="Arial" panose="020B0604020202020204" pitchFamily="34" charset="0"/>
                <a:cs typeface="Arial" panose="020B0604020202020204" pitchFamily="34" charset="0"/>
              </a:rPr>
              <a:t>трубный нам</a:t>
            </a:r>
            <a:r>
              <a:rPr lang="ru-RU" altLang="ru-RU" sz="3600" b="1" dirty="0">
                <a:solidFill>
                  <a:srgbClr val="0D1A2A"/>
                </a:solidFill>
                <a:latin typeface="Arial" panose="020B0604020202020204" pitchFamily="34" charset="0"/>
                <a:cs typeface="Arial" panose="020B0604020202020204" pitchFamily="34" charset="0"/>
              </a:rPr>
              <a:t>) О, какая встреча!</a:t>
            </a:r>
          </a:p>
          <a:p>
            <a:pPr algn="l"/>
            <a:r>
              <a:rPr lang="ru-RU" altLang="ru-RU" sz="3600" b="1" dirty="0">
                <a:solidFill>
                  <a:srgbClr val="0D1A2A"/>
                </a:solidFill>
                <a:latin typeface="Arial" panose="020B0604020202020204" pitchFamily="34" charset="0"/>
                <a:cs typeface="Arial" panose="020B0604020202020204" pitchFamily="34" charset="0"/>
              </a:rPr>
              <a:t>Неразлучны будем </a:t>
            </a:r>
          </a:p>
          <a:p>
            <a:pPr algn="l"/>
            <a:r>
              <a:rPr lang="ru-RU" altLang="ru-RU" sz="3600" b="1" dirty="0">
                <a:solidFill>
                  <a:srgbClr val="0D1A2A"/>
                </a:solidFill>
                <a:latin typeface="Arial" panose="020B0604020202020204" pitchFamily="34" charset="0"/>
                <a:cs typeface="Arial" panose="020B0604020202020204" pitchFamily="34" charset="0"/>
              </a:rPr>
              <a:t>				мы навеки там.</a:t>
            </a:r>
          </a:p>
          <a:p>
            <a:pPr algn="l"/>
            <a:endParaRPr lang="ru-RU" altLang="ru-RU" sz="3600" b="1" dirty="0">
              <a:solidFill>
                <a:srgbClr val="0D1A2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4314123"/>
      </p:ext>
    </p:extLst>
  </p:cSld>
  <p:clrMapOvr>
    <a:masterClrMapping/>
  </p:clrMapOvr>
  <p:transition xmlns:p14="http://schemas.microsoft.com/office/powerpoint/2010/mai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2" name="Picture 1" descr="слайд 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27036"/>
            <a:ext cx="9144000" cy="5229482"/>
          </a:xfrm>
          <a:prstGeom prst="rect">
            <a:avLst/>
          </a:prstGeom>
        </p:spPr>
      </p:pic>
      <p:sp>
        <p:nvSpPr>
          <p:cNvPr id="6" name="Объект 2">
            <a:extLst>
              <a:ext uri="{FF2B5EF4-FFF2-40B4-BE49-F238E27FC236}">
                <a16:creationId xmlns="" xmlns:a16="http://schemas.microsoft.com/office/drawing/2014/main" id="{6B8ED59A-43B5-CF46-8C25-392AB85832A3}"/>
              </a:ext>
            </a:extLst>
          </p:cNvPr>
          <p:cNvSpPr txBox="1">
            <a:spLocks/>
          </p:cNvSpPr>
          <p:nvPr/>
        </p:nvSpPr>
        <p:spPr>
          <a:xfrm>
            <a:off x="156882" y="552450"/>
            <a:ext cx="8987118" cy="4269148"/>
          </a:xfrm>
          <a:prstGeom prst="rect">
            <a:avLst/>
          </a:prstGeom>
          <a:ln w="12700">
            <a:miter lim="400000"/>
          </a:ln>
          <a:extLst>
            <a:ext uri="{C572A759-6A51-4108-AA02-DFA0A04FC94B}">
              <ma14:wrappingTextBoxFlag xmlns:ma14="http://schemas.microsoft.com/office/mac/drawingml/2011/main"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a:defRPr/>
            </a:pPr>
            <a:r>
              <a:rPr lang="ru-RU" sz="4400" b="1" dirty="0">
                <a:solidFill>
                  <a:srgbClr val="0D1A2A"/>
                </a:solidFill>
                <a:latin typeface="Arial" panose="020B0604020202020204" pitchFamily="34" charset="0"/>
                <a:cs typeface="Arial" panose="020B0604020202020204" pitchFamily="34" charset="0"/>
              </a:rPr>
              <a:t>Возвестит 		  			 		  Господний Ангел: </a:t>
            </a:r>
          </a:p>
          <a:p>
            <a:pPr algn="l">
              <a:defRPr/>
            </a:pPr>
            <a:r>
              <a:rPr lang="ru-RU" sz="4400" b="1" dirty="0">
                <a:solidFill>
                  <a:srgbClr val="0D1A2A"/>
                </a:solidFill>
                <a:latin typeface="Arial" panose="020B0604020202020204" pitchFamily="34" charset="0"/>
                <a:cs typeface="Arial" panose="020B0604020202020204" pitchFamily="34" charset="0"/>
              </a:rPr>
              <a:t>«Времени уж </a:t>
            </a:r>
            <a:r>
              <a:rPr lang="ru-RU" sz="4400" b="1" dirty="0" smtClean="0">
                <a:solidFill>
                  <a:srgbClr val="0D1A2A"/>
                </a:solidFill>
                <a:latin typeface="Arial" panose="020B0604020202020204" pitchFamily="34" charset="0"/>
                <a:cs typeface="Arial" panose="020B0604020202020204" pitchFamily="34" charset="0"/>
              </a:rPr>
              <a:t>больше </a:t>
            </a:r>
            <a:r>
              <a:rPr lang="ru-RU" sz="4400" b="1" dirty="0">
                <a:solidFill>
                  <a:srgbClr val="0D1A2A"/>
                </a:solidFill>
                <a:latin typeface="Arial" panose="020B0604020202020204" pitchFamily="34" charset="0"/>
                <a:cs typeface="Arial" panose="020B0604020202020204" pitchFamily="34" charset="0"/>
              </a:rPr>
              <a:t>нет!» </a:t>
            </a:r>
          </a:p>
          <a:p>
            <a:pPr algn="l">
              <a:defRPr/>
            </a:pPr>
            <a:r>
              <a:rPr lang="ru-RU" sz="4400" b="1" dirty="0">
                <a:solidFill>
                  <a:srgbClr val="0D1A2A"/>
                </a:solidFill>
                <a:latin typeface="Arial" panose="020B0604020202020204" pitchFamily="34" charset="0"/>
                <a:cs typeface="Arial" panose="020B0604020202020204" pitchFamily="34" charset="0"/>
              </a:rPr>
              <a:t>И восхищены мы </a:t>
            </a:r>
          </a:p>
          <a:p>
            <a:pPr algn="l">
              <a:defRPr/>
            </a:pPr>
            <a:r>
              <a:rPr lang="ru-RU" sz="4400" b="1" dirty="0">
                <a:solidFill>
                  <a:srgbClr val="0D1A2A"/>
                </a:solidFill>
                <a:latin typeface="Arial" panose="020B0604020202020204" pitchFamily="34" charset="0"/>
                <a:cs typeface="Arial" panose="020B0604020202020204" pitchFamily="34" charset="0"/>
              </a:rPr>
              <a:t>			</a:t>
            </a:r>
            <a:r>
              <a:rPr lang="ru-RU" sz="4400" b="1" dirty="0" smtClean="0">
                <a:solidFill>
                  <a:srgbClr val="0D1A2A"/>
                </a:solidFill>
                <a:latin typeface="Arial" panose="020B0604020202020204" pitchFamily="34" charset="0"/>
                <a:cs typeface="Arial" panose="020B0604020202020204" pitchFamily="34" charset="0"/>
              </a:rPr>
              <a:t>	    будем </a:t>
            </a:r>
            <a:r>
              <a:rPr lang="ru-RU" sz="4400" b="1" dirty="0">
                <a:solidFill>
                  <a:srgbClr val="0D1A2A"/>
                </a:solidFill>
                <a:latin typeface="Arial" panose="020B0604020202020204" pitchFamily="34" charset="0"/>
                <a:cs typeface="Arial" panose="020B0604020202020204" pitchFamily="34" charset="0"/>
              </a:rPr>
              <a:t>в облаках, </a:t>
            </a:r>
          </a:p>
          <a:p>
            <a:pPr algn="l">
              <a:defRPr/>
            </a:pPr>
            <a:r>
              <a:rPr lang="ru-RU" sz="4400" b="1" dirty="0">
                <a:solidFill>
                  <a:srgbClr val="0D1A2A"/>
                </a:solidFill>
                <a:latin typeface="Arial" panose="020B0604020202020204" pitchFamily="34" charset="0"/>
                <a:cs typeface="Arial" panose="020B0604020202020204" pitchFamily="34" charset="0"/>
              </a:rPr>
              <a:t>					</a:t>
            </a:r>
            <a:r>
              <a:rPr lang="ru-RU" sz="4400" b="1" dirty="0" smtClean="0">
                <a:solidFill>
                  <a:srgbClr val="0D1A2A"/>
                </a:solidFill>
                <a:latin typeface="Arial" panose="020B0604020202020204" pitchFamily="34" charset="0"/>
                <a:cs typeface="Arial" panose="020B0604020202020204" pitchFamily="34" charset="0"/>
              </a:rPr>
              <a:t>	    </a:t>
            </a:r>
            <a:r>
              <a:rPr lang="ru-RU" sz="4400" b="1" dirty="0" smtClean="0">
                <a:solidFill>
                  <a:srgbClr val="7F7F7F"/>
                </a:solidFill>
                <a:latin typeface="Arial" panose="020B0604020202020204" pitchFamily="34" charset="0"/>
                <a:cs typeface="Arial" panose="020B0604020202020204" pitchFamily="34" charset="0"/>
              </a:rPr>
              <a:t>(</a:t>
            </a:r>
            <a:r>
              <a:rPr lang="ru-RU" sz="4400" b="1" i="1" dirty="0">
                <a:solidFill>
                  <a:srgbClr val="7F7F7F"/>
                </a:solidFill>
                <a:latin typeface="Arial" panose="020B0604020202020204" pitchFamily="34" charset="0"/>
                <a:cs typeface="Arial" panose="020B0604020202020204" pitchFamily="34" charset="0"/>
              </a:rPr>
              <a:t>в облаках</a:t>
            </a:r>
            <a:r>
              <a:rPr lang="ru-RU" sz="4400" b="1" dirty="0">
                <a:solidFill>
                  <a:srgbClr val="7F7F7F"/>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146160226"/>
      </p:ext>
    </p:extLst>
  </p:cSld>
  <p:clrMapOvr>
    <a:masterClrMapping/>
  </p:clrMapOvr>
  <p:transition xmlns:p14="http://schemas.microsoft.com/office/powerpoint/2010/mai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2" name="Picture 1" descr="слайд 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27036"/>
            <a:ext cx="9216764" cy="5229482"/>
          </a:xfrm>
          <a:prstGeom prst="rect">
            <a:avLst/>
          </a:prstGeom>
        </p:spPr>
      </p:pic>
      <p:sp>
        <p:nvSpPr>
          <p:cNvPr id="6" name="Объект 2">
            <a:extLst>
              <a:ext uri="{FF2B5EF4-FFF2-40B4-BE49-F238E27FC236}">
                <a16:creationId xmlns="" xmlns:a16="http://schemas.microsoft.com/office/drawing/2014/main" id="{6B8ED59A-43B5-CF46-8C25-392AB85832A3}"/>
              </a:ext>
            </a:extLst>
          </p:cNvPr>
          <p:cNvSpPr txBox="1">
            <a:spLocks/>
          </p:cNvSpPr>
          <p:nvPr/>
        </p:nvSpPr>
        <p:spPr>
          <a:xfrm>
            <a:off x="187043" y="174528"/>
            <a:ext cx="9029721" cy="3486150"/>
          </a:xfrm>
          <a:prstGeom prst="rect">
            <a:avLst/>
          </a:prstGeom>
          <a:ln w="12700">
            <a:miter lim="400000"/>
          </a:ln>
          <a:extLst>
            <a:ext uri="{C572A759-6A51-4108-AA02-DFA0A04FC94B}">
              <ma14:wrappingTextBoxFlag xmlns:ma14="http://schemas.microsoft.com/office/mac/drawingml/2011/main"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a:lnSpc>
                <a:spcPct val="90000"/>
              </a:lnSpc>
              <a:defRPr/>
            </a:pPr>
            <a:r>
              <a:rPr lang="ru-RU" sz="4800" b="1" dirty="0" smtClean="0">
                <a:solidFill>
                  <a:srgbClr val="0D1A2A"/>
                </a:solidFill>
                <a:latin typeface="Arial" panose="020B0604020202020204" pitchFamily="34" charset="0"/>
                <a:cs typeface="Arial" panose="020B0604020202020204" pitchFamily="34" charset="0"/>
              </a:rPr>
              <a:t>Там на нас </a:t>
            </a:r>
          </a:p>
          <a:p>
            <a:pPr algn="l">
              <a:lnSpc>
                <a:spcPct val="90000"/>
              </a:lnSpc>
              <a:defRPr/>
            </a:pPr>
            <a:r>
              <a:rPr lang="ru-RU" sz="4800" b="1" dirty="0" smtClean="0">
                <a:solidFill>
                  <a:srgbClr val="0D1A2A"/>
                </a:solidFill>
                <a:latin typeface="Arial" panose="020B0604020202020204" pitchFamily="34" charset="0"/>
                <a:cs typeface="Arial" panose="020B0604020202020204" pitchFamily="34" charset="0"/>
              </a:rPr>
              <a:t> 			 Творец Вселенной </a:t>
            </a:r>
          </a:p>
          <a:p>
            <a:pPr algn="l">
              <a:lnSpc>
                <a:spcPct val="90000"/>
              </a:lnSpc>
              <a:defRPr/>
            </a:pPr>
            <a:r>
              <a:rPr lang="ru-RU" sz="4800" b="1" dirty="0" smtClean="0">
                <a:solidFill>
                  <a:srgbClr val="0D1A2A"/>
                </a:solidFill>
                <a:latin typeface="Arial" panose="020B0604020202020204" pitchFamily="34" charset="0"/>
                <a:cs typeface="Arial" panose="020B0604020202020204" pitchFamily="34" charset="0"/>
              </a:rPr>
              <a:t>Изольет Свой </a:t>
            </a:r>
          </a:p>
          <a:p>
            <a:pPr algn="l">
              <a:lnSpc>
                <a:spcPct val="90000"/>
              </a:lnSpc>
              <a:defRPr/>
            </a:pPr>
            <a:r>
              <a:rPr lang="ru-RU" sz="4800" b="1" dirty="0" smtClean="0">
                <a:solidFill>
                  <a:srgbClr val="0D1A2A"/>
                </a:solidFill>
                <a:latin typeface="Arial" panose="020B0604020202020204" pitchFamily="34" charset="0"/>
                <a:cs typeface="Arial" panose="020B0604020202020204" pitchFamily="34" charset="0"/>
              </a:rPr>
              <a:t>				      дивный свет. </a:t>
            </a:r>
          </a:p>
          <a:p>
            <a:pPr algn="l">
              <a:lnSpc>
                <a:spcPct val="90000"/>
              </a:lnSpc>
              <a:defRPr/>
            </a:pPr>
            <a:r>
              <a:rPr lang="ru-RU" sz="4800" b="1" dirty="0" smtClean="0">
                <a:solidFill>
                  <a:srgbClr val="0D1A2A"/>
                </a:solidFill>
                <a:latin typeface="Arial" panose="020B0604020202020204" pitchFamily="34" charset="0"/>
                <a:cs typeface="Arial" panose="020B0604020202020204" pitchFamily="34" charset="0"/>
              </a:rPr>
              <a:t>О, как счастливы </a:t>
            </a:r>
          </a:p>
          <a:p>
            <a:pPr algn="l">
              <a:lnSpc>
                <a:spcPct val="90000"/>
              </a:lnSpc>
              <a:defRPr/>
            </a:pPr>
            <a:r>
              <a:rPr lang="ru-RU" sz="4800" b="1" dirty="0" smtClean="0">
                <a:solidFill>
                  <a:srgbClr val="0D1A2A"/>
                </a:solidFill>
                <a:latin typeface="Arial" panose="020B0604020202020204" pitchFamily="34" charset="0"/>
                <a:cs typeface="Arial" panose="020B0604020202020204" pitchFamily="34" charset="0"/>
              </a:rPr>
              <a:t>	   	  мы будем в небесах! </a:t>
            </a:r>
            <a:endParaRPr lang="ru-RU" sz="4800" b="1" dirty="0">
              <a:solidFill>
                <a:srgbClr val="0D1A2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0559170"/>
      </p:ext>
    </p:extLst>
  </p:cSld>
  <p:clrMapOvr>
    <a:masterClrMapping/>
  </p:clrMapOvr>
  <p:transition xmlns:p14="http://schemas.microsoft.com/office/powerpoint/2010/mai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5" name="Picture 4" descr="righ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1" y="0"/>
            <a:ext cx="2178122" cy="5161176"/>
          </a:xfrm>
          <a:prstGeom prst="rect">
            <a:avLst/>
          </a:prstGeom>
        </p:spPr>
      </p:pic>
      <p:sp>
        <p:nvSpPr>
          <p:cNvPr id="4" name="Объект 2">
            <a:extLst>
              <a:ext uri="{FF2B5EF4-FFF2-40B4-BE49-F238E27FC236}">
                <a16:creationId xmlns="" xmlns:a16="http://schemas.microsoft.com/office/drawing/2014/main" id="{6FDBC29A-CD02-8A4B-A371-19BB2054B008}"/>
              </a:ext>
            </a:extLst>
          </p:cNvPr>
          <p:cNvSpPr txBox="1">
            <a:spLocks/>
          </p:cNvSpPr>
          <p:nvPr/>
        </p:nvSpPr>
        <p:spPr>
          <a:xfrm>
            <a:off x="2106706" y="275529"/>
            <a:ext cx="7176631" cy="4707998"/>
          </a:xfrm>
          <a:prstGeom prst="rect">
            <a:avLst/>
          </a:prstGeom>
          <a:ln w="12700">
            <a:miter lim="400000"/>
          </a:ln>
          <a:extLst>
            <a:ext uri="{C572A759-6A51-4108-AA02-DFA0A04FC94B}">
              <ma14:wrappingTextBoxFlag xmlns:ma14="http://schemas.microsoft.com/office/mac/drawingml/2011/main"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a:r>
              <a:rPr lang="ru-RU" altLang="ru-RU" sz="3600" b="1" dirty="0">
                <a:solidFill>
                  <a:srgbClr val="0D1A2A"/>
                </a:solidFill>
                <a:latin typeface="Arial" panose="020B0604020202020204" pitchFamily="34" charset="0"/>
                <a:cs typeface="Arial" panose="020B0604020202020204" pitchFamily="34" charset="0"/>
              </a:rPr>
              <a:t>Припев:</a:t>
            </a:r>
          </a:p>
          <a:p>
            <a:pPr algn="l"/>
            <a:r>
              <a:rPr lang="ru-RU" altLang="ru-RU" sz="3600" b="1" dirty="0">
                <a:solidFill>
                  <a:srgbClr val="0D1A2A"/>
                </a:solidFill>
                <a:latin typeface="Arial" panose="020B0604020202020204" pitchFamily="34" charset="0"/>
                <a:cs typeface="Arial" panose="020B0604020202020204" pitchFamily="34" charset="0"/>
              </a:rPr>
              <a:t>О, какая встреча!</a:t>
            </a:r>
          </a:p>
          <a:p>
            <a:pPr algn="l"/>
            <a:r>
              <a:rPr lang="ru-RU" altLang="ru-RU" sz="3600" b="1" dirty="0" smtClean="0">
                <a:solidFill>
                  <a:srgbClr val="0D1A2A"/>
                </a:solidFill>
                <a:latin typeface="Arial" panose="020B0604020202020204" pitchFamily="34" charset="0"/>
                <a:cs typeface="Arial" panose="020B0604020202020204" pitchFamily="34" charset="0"/>
              </a:rPr>
              <a:t>Избавленье </a:t>
            </a:r>
            <a:r>
              <a:rPr lang="ru-RU" altLang="ru-RU" sz="3600" b="1" dirty="0">
                <a:solidFill>
                  <a:srgbClr val="0D1A2A"/>
                </a:solidFill>
                <a:latin typeface="Arial" panose="020B0604020202020204" pitchFamily="34" charset="0"/>
                <a:cs typeface="Arial" panose="020B0604020202020204" pitchFamily="34" charset="0"/>
              </a:rPr>
              <a:t>возвестит </a:t>
            </a:r>
          </a:p>
          <a:p>
            <a:pPr algn="l"/>
            <a:r>
              <a:rPr lang="ru-RU" altLang="ru-RU" sz="3600" b="1" dirty="0">
                <a:solidFill>
                  <a:srgbClr val="0D1A2A"/>
                </a:solidFill>
                <a:latin typeface="Arial" panose="020B0604020202020204" pitchFamily="34" charset="0"/>
                <a:cs typeface="Arial" panose="020B0604020202020204" pitchFamily="34" charset="0"/>
              </a:rPr>
              <a:t>	       </a:t>
            </a:r>
            <a:r>
              <a:rPr lang="ru-RU" altLang="ru-RU" sz="3600" b="1" dirty="0" smtClean="0">
                <a:solidFill>
                  <a:srgbClr val="0D1A2A"/>
                </a:solidFill>
                <a:latin typeface="Arial" panose="020B0604020202020204" pitchFamily="34" charset="0"/>
                <a:cs typeface="Arial" panose="020B0604020202020204" pitchFamily="34" charset="0"/>
              </a:rPr>
              <a:t>глас </a:t>
            </a:r>
            <a:r>
              <a:rPr lang="ru-RU" altLang="ru-RU" sz="3600" b="1" dirty="0">
                <a:solidFill>
                  <a:srgbClr val="0D1A2A"/>
                </a:solidFill>
                <a:latin typeface="Arial" panose="020B0604020202020204" pitchFamily="34" charset="0"/>
                <a:cs typeface="Arial" panose="020B0604020202020204" pitchFamily="34" charset="0"/>
              </a:rPr>
              <a:t>трубный нам. </a:t>
            </a:r>
          </a:p>
          <a:p>
            <a:pPr algn="l"/>
            <a:r>
              <a:rPr lang="ru-RU" altLang="ru-RU" sz="3600" b="1" dirty="0">
                <a:solidFill>
                  <a:srgbClr val="0D1A2A"/>
                </a:solidFill>
                <a:latin typeface="Arial" panose="020B0604020202020204" pitchFamily="34" charset="0"/>
                <a:cs typeface="Arial" panose="020B0604020202020204" pitchFamily="34" charset="0"/>
              </a:rPr>
              <a:t>			      </a:t>
            </a:r>
            <a:r>
              <a:rPr lang="ru-RU" altLang="ru-RU" sz="3600" b="1" dirty="0" smtClean="0">
                <a:solidFill>
                  <a:srgbClr val="7F7F7F"/>
                </a:solidFill>
                <a:latin typeface="Arial" panose="020B0604020202020204" pitchFamily="34" charset="0"/>
                <a:cs typeface="Arial" panose="020B0604020202020204" pitchFamily="34" charset="0"/>
              </a:rPr>
              <a:t>(</a:t>
            </a:r>
            <a:r>
              <a:rPr lang="ru-RU" altLang="ru-RU" sz="3600" b="1" i="1" dirty="0">
                <a:solidFill>
                  <a:srgbClr val="7F7F7F"/>
                </a:solidFill>
                <a:latin typeface="Arial" panose="020B0604020202020204" pitchFamily="34" charset="0"/>
                <a:cs typeface="Arial" panose="020B0604020202020204" pitchFamily="34" charset="0"/>
              </a:rPr>
              <a:t>трубный нам</a:t>
            </a:r>
            <a:r>
              <a:rPr lang="ru-RU" altLang="ru-RU" sz="3600" b="1" dirty="0">
                <a:solidFill>
                  <a:srgbClr val="7F7F7F"/>
                </a:solidFill>
                <a:latin typeface="Arial" panose="020B0604020202020204" pitchFamily="34" charset="0"/>
                <a:cs typeface="Arial" panose="020B0604020202020204" pitchFamily="34" charset="0"/>
              </a:rPr>
              <a:t>) </a:t>
            </a:r>
            <a:r>
              <a:rPr lang="ru-RU" altLang="ru-RU" sz="3600" b="1" dirty="0">
                <a:solidFill>
                  <a:srgbClr val="0D1A2A"/>
                </a:solidFill>
                <a:latin typeface="Arial" panose="020B0604020202020204" pitchFamily="34" charset="0"/>
                <a:cs typeface="Arial" panose="020B0604020202020204" pitchFamily="34" charset="0"/>
              </a:rPr>
              <a:t>О, какая встреча!</a:t>
            </a:r>
          </a:p>
          <a:p>
            <a:pPr algn="l"/>
            <a:r>
              <a:rPr lang="ru-RU" altLang="ru-RU" sz="3600" b="1" dirty="0">
                <a:solidFill>
                  <a:srgbClr val="0D1A2A"/>
                </a:solidFill>
                <a:latin typeface="Arial" panose="020B0604020202020204" pitchFamily="34" charset="0"/>
                <a:cs typeface="Arial" panose="020B0604020202020204" pitchFamily="34" charset="0"/>
              </a:rPr>
              <a:t>Неразлучны будем </a:t>
            </a:r>
          </a:p>
          <a:p>
            <a:pPr algn="l"/>
            <a:r>
              <a:rPr lang="ru-RU" altLang="ru-RU" sz="3600" b="1" dirty="0">
                <a:solidFill>
                  <a:srgbClr val="0D1A2A"/>
                </a:solidFill>
                <a:latin typeface="Arial" panose="020B0604020202020204" pitchFamily="34" charset="0"/>
                <a:cs typeface="Arial" panose="020B0604020202020204" pitchFamily="34" charset="0"/>
              </a:rPr>
              <a:t>				мы навеки там.</a:t>
            </a:r>
          </a:p>
          <a:p>
            <a:pPr algn="l"/>
            <a:endParaRPr lang="ru-RU" altLang="ru-RU" sz="3600" b="1" dirty="0">
              <a:solidFill>
                <a:srgbClr val="0D1A2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87981562"/>
      </p:ext>
    </p:extLst>
  </p:cSld>
  <p:clrMapOvr>
    <a:masterClrMapping/>
  </p:clrMapOvr>
  <p:transition xmlns:p14="http://schemas.microsoft.com/office/powerpoint/2010/mai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2" name="Picture 1" descr="слайд 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27036"/>
            <a:ext cx="9216764" cy="5229482"/>
          </a:xfrm>
          <a:prstGeom prst="rect">
            <a:avLst/>
          </a:prstGeom>
        </p:spPr>
      </p:pic>
      <p:sp>
        <p:nvSpPr>
          <p:cNvPr id="6" name="Объект 2">
            <a:extLst>
              <a:ext uri="{FF2B5EF4-FFF2-40B4-BE49-F238E27FC236}">
                <a16:creationId xmlns="" xmlns:a16="http://schemas.microsoft.com/office/drawing/2014/main" id="{6B8ED59A-43B5-CF46-8C25-392AB85832A3}"/>
              </a:ext>
            </a:extLst>
          </p:cNvPr>
          <p:cNvSpPr txBox="1">
            <a:spLocks/>
          </p:cNvSpPr>
          <p:nvPr/>
        </p:nvSpPr>
        <p:spPr>
          <a:xfrm>
            <a:off x="187043" y="552450"/>
            <a:ext cx="9029721" cy="3486150"/>
          </a:xfrm>
          <a:prstGeom prst="rect">
            <a:avLst/>
          </a:prstGeom>
          <a:ln w="12700">
            <a:miter lim="400000"/>
          </a:ln>
          <a:extLst>
            <a:ext uri="{C572A759-6A51-4108-AA02-DFA0A04FC94B}">
              <ma14:wrappingTextBoxFlag xmlns:ma14="http://schemas.microsoft.com/office/mac/drawingml/2011/main"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a:defRPr/>
            </a:pPr>
            <a:r>
              <a:rPr lang="ru-RU" sz="5200" b="1" dirty="0">
                <a:solidFill>
                  <a:srgbClr val="0D1A2A"/>
                </a:solidFill>
                <a:latin typeface="Arial" panose="020B0604020202020204" pitchFamily="34" charset="0"/>
                <a:cs typeface="Arial" panose="020B0604020202020204" pitchFamily="34" charset="0"/>
              </a:rPr>
              <a:t>Всё, что тайно </a:t>
            </a:r>
            <a:r>
              <a:rPr lang="ru-RU" sz="5200" b="1" dirty="0" smtClean="0">
                <a:solidFill>
                  <a:srgbClr val="0D1A2A"/>
                </a:solidFill>
                <a:latin typeface="Arial" panose="020B0604020202020204" pitchFamily="34" charset="0"/>
                <a:cs typeface="Arial" panose="020B0604020202020204" pitchFamily="34" charset="0"/>
              </a:rPr>
              <a:t>и </a:t>
            </a:r>
            <a:r>
              <a:rPr lang="ru-RU" sz="5200" b="1" dirty="0">
                <a:solidFill>
                  <a:srgbClr val="0D1A2A"/>
                </a:solidFill>
                <a:latin typeface="Arial" panose="020B0604020202020204" pitchFamily="34" charset="0"/>
                <a:cs typeface="Arial" panose="020B0604020202020204" pitchFamily="34" charset="0"/>
              </a:rPr>
              <a:t>сокрыто, </a:t>
            </a:r>
          </a:p>
          <a:p>
            <a:pPr algn="l">
              <a:defRPr/>
            </a:pPr>
            <a:r>
              <a:rPr lang="ru-RU" sz="5200" b="1" dirty="0">
                <a:solidFill>
                  <a:srgbClr val="0D1A2A"/>
                </a:solidFill>
                <a:latin typeface="Arial" panose="020B0604020202020204" pitchFamily="34" charset="0"/>
                <a:cs typeface="Arial" panose="020B0604020202020204" pitchFamily="34" charset="0"/>
              </a:rPr>
              <a:t>В день явления Его </a:t>
            </a:r>
          </a:p>
          <a:p>
            <a:pPr algn="l">
              <a:defRPr/>
            </a:pPr>
            <a:r>
              <a:rPr lang="ru-RU" sz="5200" b="1" dirty="0">
                <a:solidFill>
                  <a:srgbClr val="0D1A2A"/>
                </a:solidFill>
                <a:latin typeface="Arial" panose="020B0604020202020204" pitchFamily="34" charset="0"/>
                <a:cs typeface="Arial" panose="020B0604020202020204" pitchFamily="34" charset="0"/>
              </a:rPr>
              <a:t>Будет явно и </a:t>
            </a:r>
          </a:p>
          <a:p>
            <a:pPr algn="l">
              <a:defRPr/>
            </a:pPr>
            <a:r>
              <a:rPr lang="ru-RU" sz="5200" b="1" dirty="0">
                <a:solidFill>
                  <a:srgbClr val="0D1A2A"/>
                </a:solidFill>
                <a:latin typeface="Arial" panose="020B0604020202020204" pitchFamily="34" charset="0"/>
                <a:cs typeface="Arial" panose="020B0604020202020204" pitchFamily="34" charset="0"/>
              </a:rPr>
              <a:t>   </a:t>
            </a:r>
            <a:r>
              <a:rPr lang="ru-RU" sz="5200" b="1" dirty="0" smtClean="0">
                <a:solidFill>
                  <a:srgbClr val="0D1A2A"/>
                </a:solidFill>
                <a:latin typeface="Arial" panose="020B0604020202020204" pitchFamily="34" charset="0"/>
                <a:cs typeface="Arial" panose="020B0604020202020204" pitchFamily="34" charset="0"/>
              </a:rPr>
              <a:t>		 открыто </a:t>
            </a:r>
            <a:r>
              <a:rPr lang="ru-RU" sz="5200" b="1" dirty="0">
                <a:solidFill>
                  <a:srgbClr val="0D1A2A"/>
                </a:solidFill>
                <a:latin typeface="Arial" panose="020B0604020202020204" pitchFamily="34" charset="0"/>
                <a:cs typeface="Arial" panose="020B0604020202020204" pitchFamily="34" charset="0"/>
              </a:rPr>
              <a:t>пред судом,</a:t>
            </a:r>
          </a:p>
          <a:p>
            <a:pPr algn="l">
              <a:defRPr/>
            </a:pPr>
            <a:r>
              <a:rPr lang="ru-RU" sz="5200" b="1" i="1" dirty="0">
                <a:solidFill>
                  <a:srgbClr val="0D1A2A"/>
                </a:solidFill>
                <a:latin typeface="Arial" panose="020B0604020202020204" pitchFamily="34" charset="0"/>
                <a:cs typeface="Arial" panose="020B0604020202020204" pitchFamily="34" charset="0"/>
              </a:rPr>
              <a:t>                 </a:t>
            </a:r>
            <a:r>
              <a:rPr lang="ru-RU" sz="5200" b="1" i="1" dirty="0" smtClean="0">
                <a:solidFill>
                  <a:srgbClr val="0D1A2A"/>
                </a:solidFill>
                <a:latin typeface="Arial" panose="020B0604020202020204" pitchFamily="34" charset="0"/>
                <a:cs typeface="Arial" panose="020B0604020202020204" pitchFamily="34" charset="0"/>
              </a:rPr>
              <a:t>		  </a:t>
            </a:r>
            <a:r>
              <a:rPr lang="ru-RU" sz="5200" b="1" i="1" dirty="0" smtClean="0">
                <a:solidFill>
                  <a:srgbClr val="7F7F7F"/>
                </a:solidFill>
                <a:latin typeface="Arial" panose="020B0604020202020204" pitchFamily="34" charset="0"/>
                <a:cs typeface="Arial" panose="020B0604020202020204" pitchFamily="34" charset="0"/>
              </a:rPr>
              <a:t>(</a:t>
            </a:r>
            <a:r>
              <a:rPr lang="ru-RU" sz="5200" b="1" i="1" dirty="0">
                <a:solidFill>
                  <a:srgbClr val="7F7F7F"/>
                </a:solidFill>
                <a:latin typeface="Arial" panose="020B0604020202020204" pitchFamily="34" charset="0"/>
                <a:cs typeface="Arial" panose="020B0604020202020204" pitchFamily="34" charset="0"/>
              </a:rPr>
              <a:t>пред судом)</a:t>
            </a:r>
            <a:r>
              <a:rPr lang="ru-RU" sz="5200" b="1" dirty="0">
                <a:solidFill>
                  <a:srgbClr val="7F7F7F"/>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707340364"/>
      </p:ext>
    </p:extLst>
  </p:cSld>
  <p:clrMapOvr>
    <a:masterClrMapping/>
  </p:clrMapOvr>
  <p:transition xmlns:p14="http://schemas.microsoft.com/office/powerpoint/2010/mai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2" name="Picture 1" descr="слайд 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27036"/>
            <a:ext cx="9216764" cy="5229482"/>
          </a:xfrm>
          <a:prstGeom prst="rect">
            <a:avLst/>
          </a:prstGeom>
        </p:spPr>
      </p:pic>
      <p:sp>
        <p:nvSpPr>
          <p:cNvPr id="6" name="Объект 2">
            <a:extLst>
              <a:ext uri="{FF2B5EF4-FFF2-40B4-BE49-F238E27FC236}">
                <a16:creationId xmlns="" xmlns:a16="http://schemas.microsoft.com/office/drawing/2014/main" id="{6B8ED59A-43B5-CF46-8C25-392AB85832A3}"/>
              </a:ext>
            </a:extLst>
          </p:cNvPr>
          <p:cNvSpPr txBox="1">
            <a:spLocks/>
          </p:cNvSpPr>
          <p:nvPr/>
        </p:nvSpPr>
        <p:spPr>
          <a:xfrm>
            <a:off x="187043" y="444137"/>
            <a:ext cx="9029721" cy="3486150"/>
          </a:xfrm>
          <a:prstGeom prst="rect">
            <a:avLst/>
          </a:prstGeom>
          <a:ln w="12700">
            <a:miter lim="400000"/>
          </a:ln>
          <a:extLst>
            <a:ext uri="{C572A759-6A51-4108-AA02-DFA0A04FC94B}">
              <ma14:wrappingTextBoxFlag xmlns:ma14="http://schemas.microsoft.com/office/mac/drawingml/2011/main"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a:defRPr/>
            </a:pPr>
            <a:r>
              <a:rPr lang="ru-RU" sz="5200" b="1" dirty="0">
                <a:solidFill>
                  <a:srgbClr val="0D1A2A"/>
                </a:solidFill>
              </a:rPr>
              <a:t>Скажет праведным: </a:t>
            </a:r>
            <a:endParaRPr lang="ru-RU" sz="5200" b="1" dirty="0" smtClean="0">
              <a:solidFill>
                <a:srgbClr val="0D1A2A"/>
              </a:solidFill>
            </a:endParaRPr>
          </a:p>
          <a:p>
            <a:pPr algn="l">
              <a:defRPr/>
            </a:pPr>
            <a:r>
              <a:rPr lang="ru-RU" sz="5200" b="1" dirty="0" smtClean="0">
                <a:solidFill>
                  <a:srgbClr val="0D1A2A"/>
                </a:solidFill>
              </a:rPr>
              <a:t>«</a:t>
            </a:r>
            <a:r>
              <a:rPr lang="ru-RU" sz="5200" b="1" dirty="0">
                <a:solidFill>
                  <a:srgbClr val="0D1A2A"/>
                </a:solidFill>
              </a:rPr>
              <a:t>Войдите в радость</a:t>
            </a:r>
          </a:p>
          <a:p>
            <a:pPr algn="l">
              <a:defRPr/>
            </a:pPr>
            <a:r>
              <a:rPr lang="ru-RU" sz="5200" b="1" dirty="0">
                <a:solidFill>
                  <a:srgbClr val="0D1A2A"/>
                </a:solidFill>
              </a:rPr>
              <a:t>				  </a:t>
            </a:r>
            <a:r>
              <a:rPr lang="ru-RU" sz="5200" b="1" dirty="0" smtClean="0">
                <a:solidFill>
                  <a:srgbClr val="0D1A2A"/>
                </a:solidFill>
              </a:rPr>
              <a:t>	Бога </a:t>
            </a:r>
            <a:r>
              <a:rPr lang="ru-RU" sz="5200" b="1" dirty="0">
                <a:solidFill>
                  <a:srgbClr val="0D1A2A"/>
                </a:solidFill>
              </a:rPr>
              <a:t>своего!» </a:t>
            </a:r>
          </a:p>
          <a:p>
            <a:pPr algn="l">
              <a:defRPr/>
            </a:pPr>
            <a:r>
              <a:rPr lang="ru-RU" sz="5200" b="1" dirty="0">
                <a:solidFill>
                  <a:srgbClr val="0D1A2A"/>
                </a:solidFill>
              </a:rPr>
              <a:t>О, какое там </a:t>
            </a:r>
            <a:r>
              <a:rPr lang="ru-RU" sz="5200" b="1" dirty="0" smtClean="0">
                <a:solidFill>
                  <a:srgbClr val="0D1A2A"/>
                </a:solidFill>
              </a:rPr>
              <a:t>блаженство </a:t>
            </a:r>
            <a:endParaRPr lang="ru-RU" sz="5200" b="1" dirty="0">
              <a:solidFill>
                <a:srgbClr val="0D1A2A"/>
              </a:solidFill>
            </a:endParaRPr>
          </a:p>
          <a:p>
            <a:pPr algn="l">
              <a:defRPr/>
            </a:pPr>
            <a:r>
              <a:rPr lang="ru-RU" sz="5200" b="1" dirty="0">
                <a:solidFill>
                  <a:srgbClr val="0D1A2A"/>
                </a:solidFill>
              </a:rPr>
              <a:t>				    </a:t>
            </a:r>
            <a:r>
              <a:rPr lang="ru-RU" sz="5200" b="1" dirty="0" smtClean="0">
                <a:solidFill>
                  <a:srgbClr val="0D1A2A"/>
                </a:solidFill>
              </a:rPr>
              <a:t>	  мы </a:t>
            </a:r>
            <a:r>
              <a:rPr lang="ru-RU" sz="5200" b="1" dirty="0">
                <a:solidFill>
                  <a:srgbClr val="0D1A2A"/>
                </a:solidFill>
              </a:rPr>
              <a:t>найдем! </a:t>
            </a:r>
          </a:p>
          <a:p>
            <a:pPr algn="l" eaLnBrk="0">
              <a:defRPr/>
            </a:pPr>
            <a:endParaRPr lang="ru-RU" sz="5200" b="1" dirty="0">
              <a:solidFill>
                <a:srgbClr val="0D1A2A"/>
              </a:solidFill>
              <a:latin typeface="Arial" charset="0"/>
            </a:endParaRPr>
          </a:p>
        </p:txBody>
      </p:sp>
    </p:spTree>
    <p:extLst>
      <p:ext uri="{BB962C8B-B14F-4D97-AF65-F5344CB8AC3E}">
        <p14:creationId xmlns:p14="http://schemas.microsoft.com/office/powerpoint/2010/main" val="1328344627"/>
      </p:ext>
    </p:extLst>
  </p:cSld>
  <p:clrMapOvr>
    <a:masterClrMapping/>
  </p:clrMapOvr>
  <p:transition xmlns:p14="http://schemas.microsoft.com/office/powerpoint/2010/mai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1806</TotalTime>
  <Words>87</Words>
  <Application>Microsoft Macintosh PowerPoint</Application>
  <PresentationFormat>On-screen Show (16:9)</PresentationFormat>
  <Paragraphs>69</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Терзи</dc:creator>
  <cp:lastModifiedBy>Yulia Lisovaya</cp:lastModifiedBy>
  <cp:revision>97</cp:revision>
  <dcterms:modified xsi:type="dcterms:W3CDTF">2020-11-16T13:55:50Z</dcterms:modified>
</cp:coreProperties>
</file>