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65" r:id="rId2"/>
    <p:sldId id="269" r:id="rId3"/>
    <p:sldId id="270" r:id="rId4"/>
    <p:sldId id="271" r:id="rId5"/>
    <p:sldId id="272" r:id="rId6"/>
    <p:sldId id="273" r:id="rId7"/>
    <p:sldId id="274" r:id="rId8"/>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2"/>
    <p:restoredTop sz="75172" autoAdjust="0"/>
  </p:normalViewPr>
  <p:slideViewPr>
    <p:cSldViewPr snapToGrid="0" snapToObjects="1">
      <p:cViewPr varScale="1">
        <p:scale>
          <a:sx n="129" d="100"/>
          <a:sy n="129" d="100"/>
        </p:scale>
        <p:origin x="-1368" y="-96"/>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7044049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054379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2477320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402595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12780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368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941816" y="330917"/>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Воспряньте, братья</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580884" y="451635"/>
            <a:ext cx="8052776" cy="418358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ea typeface="+mn-ea"/>
                <a:cs typeface="Arial"/>
              </a:rPr>
              <a:t>Воспряньте, братья, бодро</a:t>
            </a:r>
          </a:p>
          <a:p>
            <a:pPr algn="l" defTabSz="685800">
              <a:spcBef>
                <a:spcPts val="1350"/>
              </a:spcBef>
              <a:buClr>
                <a:srgbClr val="595959"/>
              </a:buClr>
            </a:pPr>
            <a:r>
              <a:rPr lang="ru-RU" sz="4400" b="1" dirty="0">
                <a:solidFill>
                  <a:schemeClr val="tx1"/>
                </a:solidFill>
                <a:latin typeface="Arial"/>
                <a:ea typeface="+mn-ea"/>
                <a:cs typeface="Arial"/>
              </a:rPr>
              <a:t>Уж с раннего утра,</a:t>
            </a:r>
          </a:p>
          <a:p>
            <a:pPr algn="l" defTabSz="685800">
              <a:spcBef>
                <a:spcPts val="1350"/>
              </a:spcBef>
              <a:buClr>
                <a:srgbClr val="595959"/>
              </a:buClr>
            </a:pPr>
            <a:r>
              <a:rPr lang="ru-RU" sz="4400" b="1" dirty="0">
                <a:solidFill>
                  <a:schemeClr val="tx1"/>
                </a:solidFill>
                <a:latin typeface="Arial"/>
                <a:ea typeface="+mn-ea"/>
                <a:cs typeface="Arial"/>
              </a:rPr>
              <a:t>Работайте прилежно —</a:t>
            </a:r>
          </a:p>
          <a:p>
            <a:pPr algn="l" defTabSz="685800">
              <a:spcBef>
                <a:spcPts val="1350"/>
              </a:spcBef>
              <a:buClr>
                <a:srgbClr val="595959"/>
              </a:buClr>
            </a:pPr>
            <a:r>
              <a:rPr lang="ru-RU" sz="4400" b="1" dirty="0">
                <a:solidFill>
                  <a:schemeClr val="tx1"/>
                </a:solidFill>
                <a:latin typeface="Arial"/>
                <a:ea typeface="+mn-ea"/>
                <a:cs typeface="Arial"/>
              </a:rPr>
              <a:t>Славный труд добра.</a:t>
            </a:r>
            <a:endParaRPr lang="ru-RU" sz="2800" b="1" dirty="0">
              <a:solidFill>
                <a:schemeClr val="tx1"/>
              </a:solidFill>
              <a:latin typeface="Arial"/>
              <a:cs typeface="Arial"/>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600575" y="451635"/>
            <a:ext cx="7736753" cy="418358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ea typeface="+mn-ea"/>
                <a:cs typeface="Arial"/>
              </a:rPr>
              <a:t>Сейте вы правды семя,</a:t>
            </a:r>
          </a:p>
          <a:p>
            <a:pPr algn="l" defTabSz="685800">
              <a:spcBef>
                <a:spcPts val="1350"/>
              </a:spcBef>
              <a:buClr>
                <a:srgbClr val="595959"/>
              </a:buClr>
            </a:pPr>
            <a:r>
              <a:rPr lang="ru-RU" sz="4400" b="1" dirty="0">
                <a:solidFill>
                  <a:schemeClr val="tx1"/>
                </a:solidFill>
                <a:latin typeface="Arial"/>
                <a:ea typeface="+mn-ea"/>
                <a:cs typeface="Arial"/>
              </a:rPr>
              <a:t>Спешите — дни пройдут;</a:t>
            </a:r>
          </a:p>
          <a:p>
            <a:pPr algn="l" defTabSz="685800">
              <a:spcBef>
                <a:spcPts val="1350"/>
              </a:spcBef>
              <a:buClr>
                <a:srgbClr val="595959"/>
              </a:buClr>
            </a:pPr>
            <a:r>
              <a:rPr lang="ru-RU" sz="4400" b="1" dirty="0">
                <a:solidFill>
                  <a:schemeClr val="tx1"/>
                </a:solidFill>
                <a:latin typeface="Arial"/>
                <a:ea typeface="+mn-ea"/>
                <a:cs typeface="Arial"/>
              </a:rPr>
              <a:t>Быстро проходит время,</a:t>
            </a:r>
          </a:p>
          <a:p>
            <a:pPr algn="l" defTabSz="685800">
              <a:spcBef>
                <a:spcPts val="1350"/>
              </a:spcBef>
              <a:buClr>
                <a:srgbClr val="595959"/>
              </a:buClr>
            </a:pPr>
            <a:r>
              <a:rPr lang="ru-RU" sz="4400" b="1" dirty="0">
                <a:solidFill>
                  <a:schemeClr val="tx1"/>
                </a:solidFill>
                <a:latin typeface="Arial"/>
                <a:ea typeface="+mn-ea"/>
                <a:cs typeface="Arial"/>
              </a:rPr>
              <a:t>Кончен будет труд.</a:t>
            </a:r>
            <a:endParaRPr lang="ru-RU" sz="2800" b="1" dirty="0">
              <a:solidFill>
                <a:schemeClr val="tx1"/>
              </a:solidFill>
              <a:latin typeface="Arial"/>
              <a:cs typeface="Arial"/>
            </a:endParaRPr>
          </a:p>
        </p:txBody>
      </p:sp>
    </p:spTree>
    <p:extLst>
      <p:ext uri="{BB962C8B-B14F-4D97-AF65-F5344CB8AC3E}">
        <p14:creationId xmlns:p14="http://schemas.microsoft.com/office/powerpoint/2010/main" val="3121033590"/>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592667" y="451635"/>
            <a:ext cx="8269594" cy="418358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ea typeface="+mn-ea"/>
                <a:cs typeface="Arial"/>
              </a:rPr>
              <a:t>Воспряньте, братья, дружно,</a:t>
            </a:r>
          </a:p>
          <a:p>
            <a:pPr algn="l" defTabSz="685800">
              <a:spcBef>
                <a:spcPts val="1350"/>
              </a:spcBef>
              <a:buClr>
                <a:srgbClr val="595959"/>
              </a:buClr>
            </a:pPr>
            <a:r>
              <a:rPr lang="ru-RU" sz="4400" b="1" dirty="0">
                <a:solidFill>
                  <a:schemeClr val="tx1"/>
                </a:solidFill>
                <a:latin typeface="Arial"/>
                <a:ea typeface="+mn-ea"/>
                <a:cs typeface="Arial"/>
              </a:rPr>
              <a:t>Трудитесь среди дня,</a:t>
            </a:r>
          </a:p>
          <a:p>
            <a:pPr algn="l" defTabSz="685800">
              <a:spcBef>
                <a:spcPts val="1350"/>
              </a:spcBef>
              <a:buClr>
                <a:srgbClr val="595959"/>
              </a:buClr>
            </a:pPr>
            <a:r>
              <a:rPr lang="ru-RU" sz="4400" b="1" dirty="0">
                <a:solidFill>
                  <a:schemeClr val="tx1"/>
                </a:solidFill>
                <a:latin typeface="Arial"/>
                <a:ea typeface="+mn-ea"/>
                <a:cs typeface="Arial"/>
              </a:rPr>
              <a:t>На труд сей всем нам нужно</a:t>
            </a:r>
          </a:p>
          <a:p>
            <a:pPr algn="l" defTabSz="685800">
              <a:spcBef>
                <a:spcPts val="1350"/>
              </a:spcBef>
              <a:buClr>
                <a:srgbClr val="595959"/>
              </a:buClr>
            </a:pPr>
            <a:r>
              <a:rPr lang="ru-RU" sz="4400" b="1" dirty="0">
                <a:solidFill>
                  <a:schemeClr val="tx1"/>
                </a:solidFill>
                <a:latin typeface="Arial"/>
                <a:ea typeface="+mn-ea"/>
                <a:cs typeface="Arial"/>
              </a:rPr>
              <a:t>Посвятить себя.</a:t>
            </a:r>
            <a:endParaRPr lang="ru-RU" sz="2800" b="1" dirty="0">
              <a:solidFill>
                <a:schemeClr val="tx1"/>
              </a:solidFill>
              <a:latin typeface="Arial"/>
              <a:cs typeface="Arial"/>
            </a:endParaRPr>
          </a:p>
        </p:txBody>
      </p:sp>
    </p:spTree>
    <p:extLst>
      <p:ext uri="{BB962C8B-B14F-4D97-AF65-F5344CB8AC3E}">
        <p14:creationId xmlns:p14="http://schemas.microsoft.com/office/powerpoint/2010/main" val="2770753075"/>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748257" y="451635"/>
            <a:ext cx="7233471" cy="418358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ea typeface="+mn-ea"/>
                <a:cs typeface="Arial"/>
              </a:rPr>
              <a:t>О вы, рабы Христовы,</a:t>
            </a:r>
          </a:p>
          <a:p>
            <a:pPr algn="l" defTabSz="685800">
              <a:spcBef>
                <a:spcPts val="1350"/>
              </a:spcBef>
              <a:buClr>
                <a:srgbClr val="595959"/>
              </a:buClr>
            </a:pPr>
            <a:r>
              <a:rPr lang="ru-RU" sz="4400" b="1" dirty="0">
                <a:solidFill>
                  <a:schemeClr val="tx1"/>
                </a:solidFill>
                <a:latin typeface="Arial"/>
                <a:ea typeface="+mn-ea"/>
                <a:cs typeface="Arial"/>
              </a:rPr>
              <a:t>Придите помогать</a:t>
            </a:r>
          </a:p>
          <a:p>
            <a:pPr algn="l" defTabSz="685800">
              <a:spcBef>
                <a:spcPts val="1350"/>
              </a:spcBef>
              <a:buClr>
                <a:srgbClr val="595959"/>
              </a:buClr>
            </a:pPr>
            <a:r>
              <a:rPr lang="ru-RU" sz="4400" b="1" dirty="0">
                <a:solidFill>
                  <a:schemeClr val="tx1"/>
                </a:solidFill>
                <a:latin typeface="Arial"/>
                <a:ea typeface="+mn-ea"/>
                <a:cs typeface="Arial"/>
              </a:rPr>
              <a:t>И будьте все готовы</a:t>
            </a:r>
          </a:p>
          <a:p>
            <a:pPr algn="l" defTabSz="685800">
              <a:spcBef>
                <a:spcPts val="1350"/>
              </a:spcBef>
              <a:buClr>
                <a:srgbClr val="595959"/>
              </a:buClr>
            </a:pPr>
            <a:r>
              <a:rPr lang="ru-RU" sz="4400" b="1" dirty="0">
                <a:solidFill>
                  <a:schemeClr val="tx1"/>
                </a:solidFill>
                <a:latin typeface="Arial"/>
                <a:ea typeface="+mn-ea"/>
                <a:cs typeface="Arial"/>
              </a:rPr>
              <a:t>Призыву внимать.</a:t>
            </a:r>
            <a:endParaRPr lang="ru-RU" sz="2800" b="1" dirty="0">
              <a:solidFill>
                <a:schemeClr val="tx1"/>
              </a:solidFill>
              <a:latin typeface="Arial"/>
              <a:cs typeface="Arial"/>
            </a:endParaRPr>
          </a:p>
        </p:txBody>
      </p:sp>
    </p:spTree>
    <p:extLst>
      <p:ext uri="{BB962C8B-B14F-4D97-AF65-F5344CB8AC3E}">
        <p14:creationId xmlns:p14="http://schemas.microsoft.com/office/powerpoint/2010/main" val="4250131970"/>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659648" y="451635"/>
            <a:ext cx="8050213" cy="418358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ea typeface="+mn-ea"/>
                <a:cs typeface="Arial"/>
              </a:rPr>
              <a:t>Воспряньте, братья, смело,</a:t>
            </a:r>
          </a:p>
          <a:p>
            <a:pPr algn="l" defTabSz="685800">
              <a:spcBef>
                <a:spcPts val="1350"/>
              </a:spcBef>
              <a:buClr>
                <a:srgbClr val="595959"/>
              </a:buClr>
            </a:pPr>
            <a:r>
              <a:rPr lang="ru-RU" sz="4400" b="1" dirty="0">
                <a:solidFill>
                  <a:schemeClr val="tx1"/>
                </a:solidFill>
                <a:latin typeface="Arial"/>
                <a:ea typeface="+mn-ea"/>
                <a:cs typeface="Arial"/>
              </a:rPr>
              <a:t>Пока не кончен день,</a:t>
            </a:r>
          </a:p>
          <a:p>
            <a:pPr algn="l" defTabSz="685800">
              <a:spcBef>
                <a:spcPts val="1350"/>
              </a:spcBef>
              <a:buClr>
                <a:srgbClr val="595959"/>
              </a:buClr>
            </a:pPr>
            <a:r>
              <a:rPr lang="ru-RU" sz="4400" b="1" dirty="0">
                <a:solidFill>
                  <a:schemeClr val="tx1"/>
                </a:solidFill>
                <a:latin typeface="Arial"/>
                <a:ea typeface="+mn-ea"/>
                <a:cs typeface="Arial"/>
              </a:rPr>
              <a:t>Примитесь все за дело —</a:t>
            </a:r>
          </a:p>
          <a:p>
            <a:pPr algn="l" defTabSz="685800">
              <a:spcBef>
                <a:spcPts val="1350"/>
              </a:spcBef>
              <a:buClr>
                <a:srgbClr val="595959"/>
              </a:buClr>
            </a:pPr>
            <a:r>
              <a:rPr lang="ru-RU" sz="4400" b="1" dirty="0">
                <a:solidFill>
                  <a:schemeClr val="tx1"/>
                </a:solidFill>
                <a:latin typeface="Arial"/>
                <a:ea typeface="+mn-ea"/>
                <a:cs typeface="Arial"/>
              </a:rPr>
              <a:t>Близко ночи тень.</a:t>
            </a:r>
            <a:endParaRPr lang="ru-RU" sz="2800" b="1" dirty="0">
              <a:solidFill>
                <a:schemeClr val="tx1"/>
              </a:solidFill>
              <a:latin typeface="Arial"/>
              <a:cs typeface="Arial"/>
            </a:endParaRPr>
          </a:p>
        </p:txBody>
      </p:sp>
    </p:spTree>
    <p:extLst>
      <p:ext uri="{BB962C8B-B14F-4D97-AF65-F5344CB8AC3E}">
        <p14:creationId xmlns:p14="http://schemas.microsoft.com/office/powerpoint/2010/main" val="1323208933"/>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679339" y="451635"/>
            <a:ext cx="7234656" cy="418358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ea typeface="+mn-ea"/>
                <a:cs typeface="Arial"/>
              </a:rPr>
              <a:t>Всем людям укажите,</a:t>
            </a:r>
          </a:p>
          <a:p>
            <a:pPr algn="l" defTabSz="685800">
              <a:spcBef>
                <a:spcPts val="1350"/>
              </a:spcBef>
              <a:buClr>
                <a:srgbClr val="595959"/>
              </a:buClr>
            </a:pPr>
            <a:r>
              <a:rPr lang="ru-RU" sz="4400" b="1" dirty="0">
                <a:solidFill>
                  <a:schemeClr val="tx1"/>
                </a:solidFill>
                <a:latin typeface="Arial"/>
                <a:ea typeface="+mn-ea"/>
                <a:cs typeface="Arial"/>
              </a:rPr>
              <a:t>Как быстро дни текут;</a:t>
            </a:r>
          </a:p>
          <a:p>
            <a:pPr algn="l" defTabSz="685800">
              <a:spcBef>
                <a:spcPts val="1350"/>
              </a:spcBef>
              <a:buClr>
                <a:srgbClr val="595959"/>
              </a:buClr>
            </a:pPr>
            <a:r>
              <a:rPr lang="ru-RU" sz="4400" b="1" dirty="0">
                <a:solidFill>
                  <a:schemeClr val="tx1"/>
                </a:solidFill>
                <a:latin typeface="Arial"/>
                <a:ea typeface="+mn-ea"/>
                <a:cs typeface="Arial"/>
              </a:rPr>
              <a:t>Все силы приложите,</a:t>
            </a:r>
          </a:p>
          <a:p>
            <a:pPr algn="l" defTabSz="685800">
              <a:spcBef>
                <a:spcPts val="1350"/>
              </a:spcBef>
              <a:buClr>
                <a:srgbClr val="595959"/>
              </a:buClr>
            </a:pPr>
            <a:r>
              <a:rPr lang="ru-RU" sz="4400" b="1" dirty="0">
                <a:solidFill>
                  <a:schemeClr val="tx1"/>
                </a:solidFill>
                <a:latin typeface="Arial"/>
                <a:ea typeface="+mn-ea"/>
                <a:cs typeface="Arial"/>
              </a:rPr>
              <a:t>И закончим труд.</a:t>
            </a:r>
            <a:endParaRPr lang="ru-RU" sz="2800" b="1" dirty="0">
              <a:solidFill>
                <a:schemeClr val="tx1"/>
              </a:solidFill>
              <a:latin typeface="Arial"/>
              <a:cs typeface="Arial"/>
            </a:endParaRPr>
          </a:p>
        </p:txBody>
      </p:sp>
    </p:spTree>
    <p:extLst>
      <p:ext uri="{BB962C8B-B14F-4D97-AF65-F5344CB8AC3E}">
        <p14:creationId xmlns:p14="http://schemas.microsoft.com/office/powerpoint/2010/main" val="669574413"/>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1025</TotalTime>
  <Words>109</Words>
  <Application>Microsoft Macintosh PowerPoint</Application>
  <PresentationFormat>On-screen Show (16:9)</PresentationFormat>
  <Paragraphs>25</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104</cp:revision>
  <dcterms:modified xsi:type="dcterms:W3CDTF">2020-11-25T13:15:45Z</dcterms:modified>
</cp:coreProperties>
</file>