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117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55467"/>
            <a:ext cx="7066747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Торжественно звучит призыв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Торжественно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звучит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оследних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дней: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«Пусть каждый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Поспешит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спасению людей!»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Внимай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твёрдо верь,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Народ-миссионер,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миру свет небес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Зовёт нас Бог Отец.</a:t>
            </a:r>
          </a:p>
        </p:txBody>
      </p:sp>
    </p:spTree>
    <p:extLst>
      <p:ext uri="{BB962C8B-B14F-4D97-AF65-F5344CB8AC3E}">
        <p14:creationId xmlns:p14="http://schemas.microsoft.com/office/powerpoint/2010/main" val="23978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реховной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тьмы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льётся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равды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свет!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Голгофской высоты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Встаёт зари рассвет.</a:t>
            </a:r>
          </a:p>
        </p:txBody>
      </p:sp>
    </p:spTree>
    <p:extLst>
      <p:ext uri="{BB962C8B-B14F-4D97-AF65-F5344CB8AC3E}">
        <p14:creationId xmlns:p14="http://schemas.microsoft.com/office/powerpoint/2010/main" val="368293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Пронзённою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рукой,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неземной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Трудиться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Зовёт наш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Сын!</a:t>
            </a:r>
          </a:p>
        </p:txBody>
      </p:sp>
    </p:spTree>
    <p:extLst>
      <p:ext uri="{BB962C8B-B14F-4D97-AF65-F5344CB8AC3E}">
        <p14:creationId xmlns:p14="http://schemas.microsoft.com/office/powerpoint/2010/main" val="226826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ангела трубят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онцы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вестники спешат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Сплотить ряды свои.</a:t>
            </a:r>
          </a:p>
        </p:txBody>
      </p:sp>
    </p:spTree>
    <p:extLst>
      <p:ext uri="{BB962C8B-B14F-4D97-AF65-F5344CB8AC3E}">
        <p14:creationId xmlns:p14="http://schemas.microsoft.com/office/powerpoint/2010/main" val="248964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6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Готовьте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скорей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Христу —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Царю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царей!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Ведите всех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собой!» —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Взывает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2109404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8461</TotalTime>
  <Words>102</Words>
  <Application>Microsoft Macintosh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264</cp:revision>
  <dcterms:created xsi:type="dcterms:W3CDTF">2016-09-02T12:17:38Z</dcterms:created>
  <dcterms:modified xsi:type="dcterms:W3CDTF">2020-11-25T13:51:29Z</dcterms:modified>
</cp:coreProperties>
</file>