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51" r:id="rId3"/>
    <p:sldId id="1052" r:id="rId4"/>
    <p:sldId id="1053" r:id="rId5"/>
    <p:sldId id="1054" r:id="rId6"/>
    <p:sldId id="1055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>
        <p:scale>
          <a:sx n="85" d="100"/>
          <a:sy n="85" d="100"/>
        </p:scale>
        <p:origin x="-768" y="-1784"/>
      </p:cViewPr>
      <p:guideLst>
        <p:guide orient="horz" pos="1888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30777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Благословляю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всей душой</a:t>
            </a:r>
          </a:p>
          <a:p>
            <a:pPr algn="r">
              <a:lnSpc>
                <a:spcPct val="8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Благословляю</a:t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всей душой! </a:t>
            </a:r>
            <a:b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Хвала Ему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звучать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перестанет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 моих устах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радостной порой,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 если вдруг печали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День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настанет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628800"/>
            <a:ext cx="9145016" cy="47525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Благословляю </a:t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всей душой!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164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Благословляю </a:t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 за днём.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Идя нелёгкой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Жизненной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тропою,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Я нахожу покой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радость в Нём,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Ведь Он ведёт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Своей рукою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55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62880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Благословляю </a:t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 за днём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4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Благословляю </a:t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на земле: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Он сотворил для нас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Всё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так чудесно!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Но сердцем я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мечтаю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стране на небе,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Там, где с Богом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Счастье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вечно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692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8516</TotalTime>
  <Words>10</Words>
  <Application>Microsoft Macintosh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245</cp:revision>
  <dcterms:created xsi:type="dcterms:W3CDTF">2016-09-02T12:17:38Z</dcterms:created>
  <dcterms:modified xsi:type="dcterms:W3CDTF">2021-02-25T13:26:32Z</dcterms:modified>
</cp:coreProperties>
</file>