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040" r:id="rId2"/>
    <p:sldId id="1044" r:id="rId3"/>
    <p:sldId id="1054" r:id="rId4"/>
    <p:sldId id="1045" r:id="rId5"/>
    <p:sldId id="1051" r:id="rId6"/>
    <p:sldId id="1055" r:id="rId7"/>
    <p:sldId id="1056" r:id="rId8"/>
    <p:sldId id="1057" r:id="rId9"/>
    <p:sldId id="1058" r:id="rId10"/>
    <p:sldId id="1059" r:id="rId11"/>
    <p:sldId id="1060" r:id="rId12"/>
    <p:sldId id="1061" r:id="rId13"/>
    <p:sldId id="1062" r:id="rId14"/>
    <p:sldId id="1063" r:id="rId15"/>
    <p:sldId id="1064" r:id="rId16"/>
    <p:sldId id="1065" r:id="rId17"/>
    <p:sldId id="1066" r:id="rId1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7" autoAdjust="0"/>
    <p:restoredTop sz="78762" autoAdjust="0"/>
  </p:normalViewPr>
  <p:slideViewPr>
    <p:cSldViewPr>
      <p:cViewPr varScale="1">
        <p:scale>
          <a:sx n="150" d="100"/>
          <a:sy n="150" d="100"/>
        </p:scale>
        <p:origin x="-96" y="-192"/>
      </p:cViewPr>
      <p:guideLst>
        <p:guide orient="horz" pos="482"/>
        <p:guide pos="1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09.03.21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09.03.21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980728"/>
            <a:ext cx="6120680" cy="2713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 Твоих, Господь</a:t>
            </a:r>
            <a:endParaRPr lang="ru-RU" sz="7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22529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892480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ищет радости,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 и блаженства,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ищет нежности,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и тепла,</a:t>
            </a:r>
          </a:p>
          <a:p>
            <a:pPr lvl="0"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2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274340"/>
            <a:ext cx="9144000" cy="713234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784976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жаждет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 своей душой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Совершенства,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зовёт тебя:</a:t>
            </a:r>
          </a:p>
        </p:txBody>
      </p:sp>
    </p:spTree>
    <p:extLst>
      <p:ext uri="{BB962C8B-B14F-4D97-AF65-F5344CB8AC3E}">
        <p14:creationId xmlns:p14="http://schemas.microsoft.com/office/powerpoint/2010/main" val="394075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896448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«Приди ко Мне, </a:t>
            </a:r>
            <a:r>
              <a:rPr lang="mr-IN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Ещё звучит 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голос,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r-IN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Избавлю Я 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траданий твоих,</a:t>
            </a:r>
          </a:p>
        </p:txBody>
      </p:sp>
    </p:spTree>
    <p:extLst>
      <p:ext uri="{BB962C8B-B14F-4D97-AF65-F5344CB8AC3E}">
        <p14:creationId xmlns:p14="http://schemas.microsoft.com/office/powerpoint/2010/main" val="143451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0"/>
            <a:ext cx="9001000" cy="63093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15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бурь житейских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надёжно укрою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 Своих</a:t>
            </a:r>
            <a:r>
              <a:rPr lang="ru-RU" sz="6000" b="1" i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6000" b="1" i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8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5174"/>
            <a:ext cx="8964488" cy="554414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верю, верю,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настанет тот час,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Двери рая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откроет для нас,</a:t>
            </a: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5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5174"/>
            <a:ext cx="8964488" cy="554414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голосом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скажет: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«Войди,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всё для вас»</a:t>
            </a:r>
          </a:p>
          <a:p>
            <a:pPr>
              <a:lnSpc>
                <a:spcPct val="150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9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80975" y="764704"/>
            <a:ext cx="9071545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колени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еред Ним Преклонюсь,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ноги Господу 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поклонюсь,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7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5174"/>
            <a:ext cx="8964488" cy="554414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  <a:endParaRPr lang="ru-RU" sz="44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великим сонмом Святых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 Твоих,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6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71400"/>
            <a:ext cx="9144000" cy="70294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-315416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Твоих, Господь,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укроюсь,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 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Твоих покой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брету,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8964488" cy="669674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печалей 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невзгод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спокоюсь,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 Твоих.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4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8919918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>
              <a:lnSpc>
                <a:spcPct val="90000"/>
              </a:lnSpc>
            </a:pP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говорят,</a:t>
            </a:r>
          </a:p>
          <a:p>
            <a:pPr lvl="0">
              <a:lnSpc>
                <a:spcPct val="9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на земле</a:t>
            </a:r>
          </a:p>
          <a:p>
            <a:pPr lvl="0">
              <a:lnSpc>
                <a:spcPct val="9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 надежды,</a:t>
            </a:r>
          </a:p>
          <a:p>
            <a:pPr lvl="0">
              <a:lnSpc>
                <a:spcPct val="9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говорят,</a:t>
            </a:r>
            <a:endParaRPr lang="ru-RU" sz="6000" b="1" dirty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</a:t>
            </a:r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лышишь меня.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243408"/>
            <a:ext cx="8964488" cy="72008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endParaRPr lang="ru-RU" sz="60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знаю твёрдо,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Ты любишь,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 прежде,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Любишь, как всегда.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5174"/>
            <a:ext cx="8964488" cy="554414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верю, верю,</a:t>
            </a:r>
          </a:p>
          <a:p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настанет тот час,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Двери рая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откроет для нас,</a:t>
            </a:r>
          </a:p>
          <a:p>
            <a:pPr>
              <a:lnSpc>
                <a:spcPct val="150000"/>
              </a:lnSpc>
            </a:pPr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43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5174"/>
            <a:ext cx="8964488" cy="554414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Нежным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голосом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скажет: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«Войди, 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всё для вас»</a:t>
            </a:r>
          </a:p>
          <a:p>
            <a:pPr>
              <a:lnSpc>
                <a:spcPct val="150000"/>
              </a:lnSpc>
            </a:pPr>
            <a:endParaRPr lang="ru-RU" sz="6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2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80975" y="764704"/>
            <a:ext cx="9071545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колени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еред Ним Преклонюсь,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ноги Господу 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 поклонюсь,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1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765174"/>
            <a:ext cx="8964488" cy="5544145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  <a:endParaRPr lang="ru-RU" sz="4400" b="1" dirty="0" smtClean="0">
              <a:solidFill>
                <a:srgbClr val="46546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</a:t>
            </a:r>
          </a:p>
          <a:p>
            <a:pPr lvl="0"/>
            <a:r>
              <a:rPr lang="ru-RU" sz="6000" b="1" dirty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великим сонмом Святых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 Твоих,</a:t>
            </a:r>
          </a:p>
          <a:p>
            <a:pPr lvl="0"/>
            <a:r>
              <a:rPr lang="ru-RU" sz="6000" b="1" dirty="0" smtClean="0">
                <a:solidFill>
                  <a:srgbClr val="46546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крыл.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8991</TotalTime>
  <Words>252</Words>
  <Application>Microsoft Macintosh PowerPoint</Application>
  <PresentationFormat>On-screen Show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268</cp:revision>
  <dcterms:created xsi:type="dcterms:W3CDTF">2016-09-02T12:17:38Z</dcterms:created>
  <dcterms:modified xsi:type="dcterms:W3CDTF">2021-03-09T09:50:24Z</dcterms:modified>
</cp:coreProperties>
</file>