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5" r:id="rId3"/>
    <p:sldId id="1046" r:id="rId4"/>
    <p:sldId id="1047" r:id="rId5"/>
    <p:sldId id="1048" r:id="rId6"/>
    <p:sldId id="1049" r:id="rId7"/>
    <p:sldId id="1050" r:id="rId8"/>
    <p:sldId id="1051" r:id="rId9"/>
    <p:sldId id="1052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47" autoAdjust="0"/>
    <p:restoredTop sz="78762" autoAdjust="0"/>
  </p:normalViewPr>
  <p:slideViewPr>
    <p:cSldViewPr>
      <p:cViewPr varScale="1">
        <p:scale>
          <a:sx n="94" d="100"/>
          <a:sy n="94" d="100"/>
        </p:scale>
        <p:origin x="-112" y="-164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488832" cy="1751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Вечеря </a:t>
            </a:r>
            <a:endParaRPr lang="en-US" sz="6600" b="1" dirty="0" smtClean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66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Господня</a:t>
            </a:r>
            <a:endParaRPr lang="en-US" sz="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Вечеря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Господня… </a:t>
            </a:r>
            <a:endParaRPr lang="en-US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Светлая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печаль…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Обратимся сердцем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вековую даль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6000" b="1" dirty="0" smtClean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endParaRPr lang="en-US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Взоры устремляя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небеса, 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Вспомним </a:t>
            </a:r>
            <a:endParaRPr lang="en-US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en-US" sz="6000" b="1" dirty="0" err="1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последних</a:t>
            </a:r>
          </a:p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Днях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Христа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Вечеря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Господня… Сердце полно слёз…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Как урок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смиренья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ам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даёт Христос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молитве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клонимся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 Ним,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6000" b="1" dirty="0" err="1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ногоомовенье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ух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смирим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Вечеря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Господня… Преломлённый хлеб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в Крови священной Господа завет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Мир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редавший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Бога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Ты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простил,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Смертью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Сына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рех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наш искупил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Вечеря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Господня… Светлая печаль…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Обратимся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сердцем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вековую даль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421331" y="503281"/>
            <a:ext cx="885823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Взоры устремляя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небеса, </a:t>
            </a: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Вспомним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страданиях</a:t>
            </a:r>
            <a:r>
              <a:rPr lang="en-US" sz="6000" b="1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6000" b="1" smtClean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Христа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9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9263</TotalTime>
  <Words>100</Words>
  <Application>Microsoft Macintosh PowerPoint</Application>
  <PresentationFormat>On-screen Show (4:3)</PresentationFormat>
  <Paragraphs>33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261</cp:revision>
  <dcterms:created xsi:type="dcterms:W3CDTF">2016-09-02T12:17:38Z</dcterms:created>
  <dcterms:modified xsi:type="dcterms:W3CDTF">2021-02-07T14:18:58Z</dcterms:modified>
</cp:coreProperties>
</file>