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1040" r:id="rId2"/>
    <p:sldId id="1045" r:id="rId3"/>
    <p:sldId id="1047" r:id="rId4"/>
    <p:sldId id="1053" r:id="rId5"/>
    <p:sldId id="1048" r:id="rId6"/>
    <p:sldId id="1049" r:id="rId7"/>
    <p:sldId id="1056" r:id="rId8"/>
    <p:sldId id="1057" r:id="rId9"/>
    <p:sldId id="1051" r:id="rId10"/>
    <p:sldId id="1052" r:id="rId11"/>
    <p:sldId id="1054" r:id="rId12"/>
    <p:sldId id="1055" r:id="rId13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 userDrawn="1">
          <p15:clr>
            <a:srgbClr val="A4A3A4"/>
          </p15:clr>
        </p15:guide>
        <p15:guide id="2" pos="29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07" autoAdjust="0"/>
    <p:restoredTop sz="78762" autoAdjust="0"/>
  </p:normalViewPr>
  <p:slideViewPr>
    <p:cSldViewPr>
      <p:cViewPr varScale="1">
        <p:scale>
          <a:sx n="148" d="100"/>
          <a:sy n="148" d="100"/>
        </p:scale>
        <p:origin x="-1480" y="-88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17.01.21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627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226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226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226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226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226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288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82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226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226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547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17.01.21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17.01.21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17.01.21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17.01.21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17.01.21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17.01.21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17.01.21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17.01.21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17.01.21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17.01.21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17.01.21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17.01.21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7" y="4551919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1640" y="1124744"/>
            <a:ext cx="7488832" cy="11079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defRPr sz="11100" b="1" i="0">
                <a:solidFill>
                  <a:srgbClr val="FEBF2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bg-BG" sz="6600" b="1" dirty="0">
                <a:solidFill>
                  <a:srgbClr val="0D1A2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Кто, кто сии?</a:t>
            </a:r>
            <a:endParaRPr lang="bg-BG" sz="6600" b="1" dirty="0">
              <a:solidFill>
                <a:srgbClr val="0D1A2A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2" y="4365106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689" y="302715"/>
            <a:ext cx="724937" cy="867772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 descr="TEST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4409" y="27384"/>
            <a:ext cx="9144000" cy="6858000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="" xmlns:a16="http://schemas.microsoft.com/office/drawing/2014/main" id="{6B8ED59A-43B5-CF46-8C25-392AB85832A3}"/>
              </a:ext>
            </a:extLst>
          </p:cNvPr>
          <p:cNvSpPr txBox="1">
            <a:spLocks/>
          </p:cNvSpPr>
          <p:nvPr/>
        </p:nvSpPr>
        <p:spPr>
          <a:xfrm>
            <a:off x="280230" y="302715"/>
            <a:ext cx="8475642" cy="5092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t">
            <a:no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6000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Всякую </a:t>
            </a:r>
            <a:endParaRPr lang="ru-RU" sz="6000" b="1" dirty="0" smtClean="0">
              <a:solidFill>
                <a:srgbClr val="0D1A2A"/>
              </a:solidFill>
              <a:latin typeface="Arial"/>
              <a:ea typeface="+mn-ea"/>
              <a:cs typeface="Arial"/>
            </a:endParaRP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6000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С</a:t>
            </a:r>
            <a:r>
              <a:rPr lang="ru-RU" sz="6000" b="1" dirty="0" smtClean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лезу </a:t>
            </a:r>
            <a:r>
              <a:rPr lang="ru-RU" sz="6000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скорбей</a:t>
            </a: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6000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Агнец сотрёт </a:t>
            </a: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6000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С их очей.</a:t>
            </a:r>
          </a:p>
        </p:txBody>
      </p:sp>
    </p:spTree>
    <p:extLst>
      <p:ext uri="{BB962C8B-B14F-4D97-AF65-F5344CB8AC3E}">
        <p14:creationId xmlns:p14="http://schemas.microsoft.com/office/powerpoint/2010/main" val="2654260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689" y="302715"/>
            <a:ext cx="724937" cy="867772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 descr="TEST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4409" y="27384"/>
            <a:ext cx="9144000" cy="6858000"/>
          </a:xfrm>
          <a:prstGeom prst="rect">
            <a:avLst/>
          </a:prstGeom>
        </p:spPr>
      </p:pic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6FDBC29A-CD02-8A4B-A371-19BB2054B008}"/>
              </a:ext>
            </a:extLst>
          </p:cNvPr>
          <p:cNvSpPr txBox="1">
            <a:spLocks/>
          </p:cNvSpPr>
          <p:nvPr/>
        </p:nvSpPr>
        <p:spPr>
          <a:xfrm>
            <a:off x="251520" y="260649"/>
            <a:ext cx="8892481" cy="5979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t">
            <a:norm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3200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Припев</a:t>
            </a:r>
            <a:r>
              <a:rPr lang="ru-RU" sz="3200" dirty="0" smtClean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:</a:t>
            </a:r>
          </a:p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2400" dirty="0" smtClean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 </a:t>
            </a:r>
          </a:p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6000" b="1" dirty="0" smtClean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Агнец </a:t>
            </a:r>
            <a:r>
              <a:rPr lang="ru-RU" sz="6000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жертвой </a:t>
            </a:r>
            <a:endParaRPr lang="ru-RU" sz="6000" b="1" dirty="0" smtClean="0">
              <a:solidFill>
                <a:srgbClr val="0D1A2A"/>
              </a:solidFill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6000" b="1" dirty="0" smtClean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Крови </a:t>
            </a:r>
            <a:endParaRPr lang="ru-RU" sz="6000" b="1" dirty="0">
              <a:solidFill>
                <a:srgbClr val="0D1A2A"/>
              </a:solidFill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6000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Их спас и оправдал.</a:t>
            </a:r>
          </a:p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6000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Одежды белые </a:t>
            </a:r>
            <a:endParaRPr lang="ru-RU" sz="6000" b="1" dirty="0">
              <a:solidFill>
                <a:srgbClr val="0D1A2A"/>
              </a:solidFill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6000" b="1" dirty="0" smtClean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И</a:t>
            </a:r>
            <a:r>
              <a:rPr lang="ru-RU" sz="6000" b="1" dirty="0" smtClean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м </a:t>
            </a:r>
            <a:r>
              <a:rPr lang="ru-RU" sz="6000" b="1" dirty="0" smtClean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Он </a:t>
            </a:r>
            <a:r>
              <a:rPr lang="ru-RU" sz="6000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дал</a:t>
            </a:r>
            <a:r>
              <a:rPr lang="ru-RU" sz="6000" b="1" dirty="0" smtClean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.</a:t>
            </a:r>
            <a:endParaRPr lang="ru-RU" sz="6000" b="1" dirty="0">
              <a:solidFill>
                <a:srgbClr val="0D1A2A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0430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689" y="302715"/>
            <a:ext cx="724937" cy="867772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 descr="TEST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4409" y="27384"/>
            <a:ext cx="9144000" cy="6858000"/>
          </a:xfrm>
          <a:prstGeom prst="rect">
            <a:avLst/>
          </a:prstGeom>
        </p:spPr>
      </p:pic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6FDBC29A-CD02-8A4B-A371-19BB2054B008}"/>
              </a:ext>
            </a:extLst>
          </p:cNvPr>
          <p:cNvSpPr txBox="1">
            <a:spLocks/>
          </p:cNvSpPr>
          <p:nvPr/>
        </p:nvSpPr>
        <p:spPr>
          <a:xfrm>
            <a:off x="251520" y="260649"/>
            <a:ext cx="8892481" cy="5979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t">
            <a:norm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3200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Припев</a:t>
            </a:r>
            <a:r>
              <a:rPr lang="ru-RU" sz="3200" dirty="0" smtClean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:</a:t>
            </a:r>
          </a:p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2400" dirty="0" smtClean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 </a:t>
            </a:r>
            <a:endParaRPr lang="ru-RU" sz="1200" dirty="0">
              <a:solidFill>
                <a:srgbClr val="0D1A2A"/>
              </a:solidFill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9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6000" b="1" dirty="0" smtClean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Кто </a:t>
            </a:r>
            <a:r>
              <a:rPr lang="ru-RU" sz="6000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до смерти </a:t>
            </a:r>
            <a:endParaRPr lang="ru-RU" sz="6000" b="1" dirty="0" smtClean="0">
              <a:solidFill>
                <a:srgbClr val="0D1A2A"/>
              </a:solidFill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9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6000" b="1" dirty="0" smtClean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В</a:t>
            </a:r>
            <a:r>
              <a:rPr lang="ru-RU" sz="6000" b="1" dirty="0" smtClean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ерным</a:t>
            </a:r>
            <a:r>
              <a:rPr lang="ru-RU" sz="6000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 </a:t>
            </a:r>
            <a:r>
              <a:rPr lang="ru-RU" sz="6000" b="1" dirty="0" smtClean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з</a:t>
            </a:r>
            <a:r>
              <a:rPr lang="ru-RU" sz="6000" b="1" dirty="0" smtClean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десь </a:t>
            </a:r>
            <a:endParaRPr lang="ru-RU" sz="6000" b="1" dirty="0">
              <a:solidFill>
                <a:srgbClr val="0D1A2A"/>
              </a:solidFill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9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6000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В</a:t>
            </a:r>
            <a:r>
              <a:rPr lang="ru-RU" sz="6000" b="1" dirty="0" smtClean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 мире пребывал</a:t>
            </a:r>
            <a:r>
              <a:rPr lang="ru-RU" sz="6000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,</a:t>
            </a:r>
          </a:p>
          <a:p>
            <a:pPr algn="l" defTabSz="685800">
              <a:lnSpc>
                <a:spcPct val="9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6000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Агнец тех </a:t>
            </a:r>
            <a:endParaRPr lang="ru-RU" sz="6000" b="1" dirty="0" smtClean="0">
              <a:solidFill>
                <a:srgbClr val="0D1A2A"/>
              </a:solidFill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9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6000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В</a:t>
            </a:r>
            <a:r>
              <a:rPr lang="ru-RU" sz="6000" b="1" dirty="0" smtClean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 </a:t>
            </a:r>
            <a:r>
              <a:rPr lang="ru-RU" sz="6000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славу принял</a:t>
            </a:r>
            <a:r>
              <a:rPr lang="ru-RU" sz="6000" b="1" dirty="0" smtClean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.</a:t>
            </a:r>
            <a:endParaRPr lang="ru-RU" sz="6000" b="1" dirty="0">
              <a:solidFill>
                <a:srgbClr val="0D1A2A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414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689" y="302715"/>
            <a:ext cx="724937" cy="867772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 descr="TEST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4409" y="27384"/>
            <a:ext cx="9144000" cy="6858000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="" xmlns:a16="http://schemas.microsoft.com/office/drawing/2014/main" id="{6B8ED59A-43B5-CF46-8C25-392AB85832A3}"/>
              </a:ext>
            </a:extLst>
          </p:cNvPr>
          <p:cNvSpPr txBox="1">
            <a:spLocks/>
          </p:cNvSpPr>
          <p:nvPr/>
        </p:nvSpPr>
        <p:spPr>
          <a:xfrm>
            <a:off x="251520" y="334496"/>
            <a:ext cx="10102395" cy="5356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t">
            <a:no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defTabSz="685800">
              <a:lnSpc>
                <a:spcPct val="9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Кто, кто сии </a:t>
            </a:r>
            <a:r>
              <a:rPr lang="ru-RU" b="1" dirty="0" smtClean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с </a:t>
            </a:r>
            <a:r>
              <a:rPr lang="ru-RU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ветвями </a:t>
            </a:r>
            <a:endParaRPr lang="ru-RU" b="1" dirty="0" smtClean="0">
              <a:solidFill>
                <a:srgbClr val="0D1A2A"/>
              </a:solidFill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9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П</a:t>
            </a:r>
            <a:r>
              <a:rPr lang="ru-RU" b="1" dirty="0" smtClean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альм </a:t>
            </a:r>
            <a:r>
              <a:rPr lang="ru-RU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в руках,</a:t>
            </a:r>
          </a:p>
          <a:p>
            <a:pPr algn="l" defTabSz="685800">
              <a:lnSpc>
                <a:spcPct val="9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В белых одеждах</a:t>
            </a:r>
            <a:r>
              <a:rPr lang="ru-RU" b="1" dirty="0" smtClean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,</a:t>
            </a:r>
          </a:p>
          <a:p>
            <a:pPr algn="l" defTabSz="685800">
              <a:lnSpc>
                <a:spcPct val="9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b="1" dirty="0">
                <a:solidFill>
                  <a:srgbClr val="0D1A2A"/>
                </a:solidFill>
                <a:latin typeface="Arial"/>
                <a:cs typeface="Arial"/>
              </a:rPr>
              <a:t>В золотых венцах?</a:t>
            </a:r>
          </a:p>
          <a:p>
            <a:pPr algn="l" defTabSz="685800">
              <a:lnSpc>
                <a:spcPct val="9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b="1" dirty="0">
                <a:solidFill>
                  <a:srgbClr val="0D1A2A"/>
                </a:solidFill>
                <a:latin typeface="Arial"/>
                <a:cs typeface="Arial"/>
              </a:rPr>
              <a:t>И как все они пришли</a:t>
            </a:r>
          </a:p>
          <a:p>
            <a:pPr algn="l" defTabSz="685800">
              <a:lnSpc>
                <a:spcPct val="9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b="1" dirty="0">
                <a:solidFill>
                  <a:srgbClr val="0D1A2A"/>
                </a:solidFill>
                <a:latin typeface="Arial"/>
                <a:cs typeface="Arial"/>
              </a:rPr>
              <a:t>В славу небес от земли?</a:t>
            </a:r>
          </a:p>
          <a:p>
            <a:pPr algn="l" defTabSz="685800">
              <a:lnSpc>
                <a:spcPct val="9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b="1" dirty="0" smtClean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 </a:t>
            </a:r>
            <a:endParaRPr lang="ru-RU" b="1" dirty="0">
              <a:solidFill>
                <a:srgbClr val="0D1A2A"/>
              </a:solidFill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90000"/>
              </a:lnSpc>
              <a:spcBef>
                <a:spcPts val="1350"/>
              </a:spcBef>
              <a:buClr>
                <a:srgbClr val="595959"/>
              </a:buClr>
            </a:pPr>
            <a:endParaRPr lang="ru-RU" b="1" dirty="0">
              <a:solidFill>
                <a:srgbClr val="0D1A2A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6808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689" y="302715"/>
            <a:ext cx="724937" cy="867772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 descr="TEST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4409" y="27384"/>
            <a:ext cx="9144000" cy="6858000"/>
          </a:xfrm>
          <a:prstGeom prst="rect">
            <a:avLst/>
          </a:prstGeom>
        </p:spPr>
      </p:pic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6FDBC29A-CD02-8A4B-A371-19BB2054B008}"/>
              </a:ext>
            </a:extLst>
          </p:cNvPr>
          <p:cNvSpPr txBox="1">
            <a:spLocks/>
          </p:cNvSpPr>
          <p:nvPr/>
        </p:nvSpPr>
        <p:spPr>
          <a:xfrm>
            <a:off x="251520" y="260649"/>
            <a:ext cx="8892481" cy="5979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t">
            <a:norm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3200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Припев</a:t>
            </a:r>
            <a:r>
              <a:rPr lang="ru-RU" sz="3200" dirty="0" smtClean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:</a:t>
            </a:r>
          </a:p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2400" dirty="0" smtClean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 </a:t>
            </a:r>
          </a:p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6000" b="1" dirty="0" smtClean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Агнец </a:t>
            </a:r>
            <a:r>
              <a:rPr lang="ru-RU" sz="6000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жертвой </a:t>
            </a:r>
            <a:endParaRPr lang="ru-RU" sz="6000" b="1" dirty="0" smtClean="0">
              <a:solidFill>
                <a:srgbClr val="0D1A2A"/>
              </a:solidFill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6000" b="1" dirty="0" smtClean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Крови </a:t>
            </a:r>
            <a:endParaRPr lang="ru-RU" sz="6000" b="1" dirty="0">
              <a:solidFill>
                <a:srgbClr val="0D1A2A"/>
              </a:solidFill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6000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Их спас и оправдал.</a:t>
            </a:r>
          </a:p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6000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Одежды белые </a:t>
            </a:r>
            <a:endParaRPr lang="ru-RU" sz="6000" b="1" dirty="0">
              <a:solidFill>
                <a:srgbClr val="0D1A2A"/>
              </a:solidFill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6000" b="1" dirty="0" smtClean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И</a:t>
            </a:r>
            <a:r>
              <a:rPr lang="ru-RU" sz="6000" b="1" dirty="0" smtClean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м </a:t>
            </a:r>
            <a:r>
              <a:rPr lang="ru-RU" sz="6000" b="1" dirty="0" smtClean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Он </a:t>
            </a:r>
            <a:r>
              <a:rPr lang="ru-RU" sz="6000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дал</a:t>
            </a:r>
            <a:r>
              <a:rPr lang="ru-RU" sz="6000" b="1" dirty="0" smtClean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.</a:t>
            </a:r>
            <a:endParaRPr lang="ru-RU" sz="6000" b="1" dirty="0">
              <a:solidFill>
                <a:srgbClr val="0D1A2A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9919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689" y="302715"/>
            <a:ext cx="724937" cy="867772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 descr="TEST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4409" y="27384"/>
            <a:ext cx="9144000" cy="6858000"/>
          </a:xfrm>
          <a:prstGeom prst="rect">
            <a:avLst/>
          </a:prstGeom>
        </p:spPr>
      </p:pic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6FDBC29A-CD02-8A4B-A371-19BB2054B008}"/>
              </a:ext>
            </a:extLst>
          </p:cNvPr>
          <p:cNvSpPr txBox="1">
            <a:spLocks/>
          </p:cNvSpPr>
          <p:nvPr/>
        </p:nvSpPr>
        <p:spPr>
          <a:xfrm>
            <a:off x="251520" y="260649"/>
            <a:ext cx="8892481" cy="5979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t">
            <a:norm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3200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Припев</a:t>
            </a:r>
            <a:r>
              <a:rPr lang="ru-RU" sz="3200" dirty="0" smtClean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:</a:t>
            </a:r>
          </a:p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2400" dirty="0" smtClean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 </a:t>
            </a:r>
            <a:endParaRPr lang="ru-RU" sz="1200" dirty="0">
              <a:solidFill>
                <a:srgbClr val="0D1A2A"/>
              </a:solidFill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9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6000" b="1" dirty="0" smtClean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Кто </a:t>
            </a:r>
            <a:r>
              <a:rPr lang="ru-RU" sz="6000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до смерти </a:t>
            </a:r>
            <a:endParaRPr lang="ru-RU" sz="6000" b="1" dirty="0" smtClean="0">
              <a:solidFill>
                <a:srgbClr val="0D1A2A"/>
              </a:solidFill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9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6000" b="1" dirty="0" smtClean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В</a:t>
            </a:r>
            <a:r>
              <a:rPr lang="ru-RU" sz="6000" b="1" dirty="0" smtClean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ерным</a:t>
            </a:r>
            <a:r>
              <a:rPr lang="ru-RU" sz="6000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 </a:t>
            </a:r>
            <a:r>
              <a:rPr lang="ru-RU" sz="6000" b="1" dirty="0" smtClean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з</a:t>
            </a:r>
            <a:r>
              <a:rPr lang="ru-RU" sz="6000" b="1" dirty="0" smtClean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десь </a:t>
            </a:r>
            <a:endParaRPr lang="ru-RU" sz="6000" b="1" dirty="0">
              <a:solidFill>
                <a:srgbClr val="0D1A2A"/>
              </a:solidFill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9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6000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В</a:t>
            </a:r>
            <a:r>
              <a:rPr lang="ru-RU" sz="6000" b="1" dirty="0" smtClean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 мире пребывал</a:t>
            </a:r>
            <a:r>
              <a:rPr lang="ru-RU" sz="6000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,</a:t>
            </a:r>
          </a:p>
          <a:p>
            <a:pPr algn="l" defTabSz="685800">
              <a:lnSpc>
                <a:spcPct val="9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6000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Агнец тех </a:t>
            </a:r>
            <a:endParaRPr lang="ru-RU" sz="6000" b="1" dirty="0" smtClean="0">
              <a:solidFill>
                <a:srgbClr val="0D1A2A"/>
              </a:solidFill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9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6000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В</a:t>
            </a:r>
            <a:r>
              <a:rPr lang="ru-RU" sz="6000" b="1" dirty="0" smtClean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 </a:t>
            </a:r>
            <a:r>
              <a:rPr lang="ru-RU" sz="6000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славу принял</a:t>
            </a:r>
            <a:r>
              <a:rPr lang="ru-RU" sz="6000" b="1" dirty="0" smtClean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.</a:t>
            </a:r>
            <a:endParaRPr lang="ru-RU" sz="6000" b="1" dirty="0">
              <a:solidFill>
                <a:srgbClr val="0D1A2A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1722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689" y="302715"/>
            <a:ext cx="724937" cy="867772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 descr="TEST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4409" y="27384"/>
            <a:ext cx="9144000" cy="6858000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="" xmlns:a16="http://schemas.microsoft.com/office/drawing/2014/main" id="{6B8ED59A-43B5-CF46-8C25-392AB85832A3}"/>
              </a:ext>
            </a:extLst>
          </p:cNvPr>
          <p:cNvSpPr txBox="1">
            <a:spLocks/>
          </p:cNvSpPr>
          <p:nvPr/>
        </p:nvSpPr>
        <p:spPr>
          <a:xfrm>
            <a:off x="236994" y="302715"/>
            <a:ext cx="10071766" cy="5356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t">
            <a:norm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6000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Все это те, </a:t>
            </a:r>
            <a:endParaRPr lang="ru-RU" sz="6000" b="1" dirty="0" smtClean="0">
              <a:solidFill>
                <a:srgbClr val="0D1A2A"/>
              </a:solidFill>
              <a:latin typeface="Arial"/>
              <a:ea typeface="+mn-ea"/>
              <a:cs typeface="Arial"/>
            </a:endParaRP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6000" b="1" dirty="0" smtClean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Кто в скорби </a:t>
            </a: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6000" b="1" dirty="0" smtClean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Ж</a:t>
            </a:r>
            <a:r>
              <a:rPr lang="ru-RU" sz="6000" b="1" dirty="0" smtClean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изнь вели</a:t>
            </a: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6000" b="1" dirty="0" smtClean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И до конца </a:t>
            </a: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6000" b="1" dirty="0" smtClean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Г</a:t>
            </a:r>
            <a:r>
              <a:rPr lang="ru-RU" sz="6000" b="1" dirty="0" smtClean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онения </a:t>
            </a:r>
            <a:r>
              <a:rPr lang="ru-RU" sz="6000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несли</a:t>
            </a:r>
            <a:r>
              <a:rPr lang="ru-RU" sz="6000" b="1" dirty="0" smtClean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,</a:t>
            </a: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endParaRPr lang="ru-RU" sz="6000" b="1" dirty="0" smtClean="0">
              <a:solidFill>
                <a:srgbClr val="0D1A2A"/>
              </a:solidFill>
              <a:latin typeface="Arial"/>
              <a:ea typeface="+mn-ea"/>
              <a:cs typeface="Arial"/>
            </a:endParaRP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endParaRPr lang="ru-RU" sz="6000" b="1" dirty="0">
              <a:solidFill>
                <a:srgbClr val="0D1A2A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6147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689" y="302715"/>
            <a:ext cx="724937" cy="867772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 descr="TEST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4409" y="27384"/>
            <a:ext cx="9144000" cy="6858000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="" xmlns:a16="http://schemas.microsoft.com/office/drawing/2014/main" id="{6B8ED59A-43B5-CF46-8C25-392AB85832A3}"/>
              </a:ext>
            </a:extLst>
          </p:cNvPr>
          <p:cNvSpPr txBox="1">
            <a:spLocks/>
          </p:cNvSpPr>
          <p:nvPr/>
        </p:nvSpPr>
        <p:spPr>
          <a:xfrm>
            <a:off x="214644" y="302715"/>
            <a:ext cx="8541228" cy="5092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t">
            <a:no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6000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Агнец в вечность </a:t>
            </a: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6000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Их принял,</a:t>
            </a: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6000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Одежды белые дал.</a:t>
            </a:r>
          </a:p>
        </p:txBody>
      </p:sp>
    </p:spTree>
    <p:extLst>
      <p:ext uri="{BB962C8B-B14F-4D97-AF65-F5344CB8AC3E}">
        <p14:creationId xmlns:p14="http://schemas.microsoft.com/office/powerpoint/2010/main" val="1948281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689" y="302715"/>
            <a:ext cx="724937" cy="867772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 descr="TEST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4409" y="27384"/>
            <a:ext cx="9144000" cy="6858000"/>
          </a:xfrm>
          <a:prstGeom prst="rect">
            <a:avLst/>
          </a:prstGeom>
        </p:spPr>
      </p:pic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6FDBC29A-CD02-8A4B-A371-19BB2054B008}"/>
              </a:ext>
            </a:extLst>
          </p:cNvPr>
          <p:cNvSpPr txBox="1">
            <a:spLocks/>
          </p:cNvSpPr>
          <p:nvPr/>
        </p:nvSpPr>
        <p:spPr>
          <a:xfrm>
            <a:off x="251520" y="260649"/>
            <a:ext cx="8892481" cy="5979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t">
            <a:norm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3200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Припев</a:t>
            </a:r>
            <a:r>
              <a:rPr lang="ru-RU" sz="3200" dirty="0" smtClean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:</a:t>
            </a:r>
          </a:p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2400" dirty="0" smtClean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 </a:t>
            </a:r>
          </a:p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6000" b="1" dirty="0" smtClean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Агнец </a:t>
            </a:r>
            <a:r>
              <a:rPr lang="ru-RU" sz="6000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жертвой </a:t>
            </a:r>
            <a:endParaRPr lang="ru-RU" sz="6000" b="1" dirty="0" smtClean="0">
              <a:solidFill>
                <a:srgbClr val="0D1A2A"/>
              </a:solidFill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6000" b="1" dirty="0" smtClean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Крови </a:t>
            </a:r>
            <a:endParaRPr lang="ru-RU" sz="6000" b="1" dirty="0">
              <a:solidFill>
                <a:srgbClr val="0D1A2A"/>
              </a:solidFill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6000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Их спас и оправдал.</a:t>
            </a:r>
          </a:p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6000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Одежды белые </a:t>
            </a:r>
            <a:endParaRPr lang="ru-RU" sz="6000" b="1" dirty="0">
              <a:solidFill>
                <a:srgbClr val="0D1A2A"/>
              </a:solidFill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6000" b="1" dirty="0" smtClean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И</a:t>
            </a:r>
            <a:r>
              <a:rPr lang="ru-RU" sz="6000" b="1" dirty="0" smtClean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м </a:t>
            </a:r>
            <a:r>
              <a:rPr lang="ru-RU" sz="6000" b="1" dirty="0" smtClean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Он </a:t>
            </a:r>
            <a:r>
              <a:rPr lang="ru-RU" sz="6000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дал</a:t>
            </a:r>
            <a:r>
              <a:rPr lang="ru-RU" sz="6000" b="1" dirty="0" smtClean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.</a:t>
            </a:r>
            <a:endParaRPr lang="ru-RU" sz="6000" b="1" dirty="0">
              <a:solidFill>
                <a:srgbClr val="0D1A2A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0430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689" y="302715"/>
            <a:ext cx="724937" cy="867772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 descr="TEST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4409" y="27384"/>
            <a:ext cx="9144000" cy="6858000"/>
          </a:xfrm>
          <a:prstGeom prst="rect">
            <a:avLst/>
          </a:prstGeom>
        </p:spPr>
      </p:pic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6FDBC29A-CD02-8A4B-A371-19BB2054B008}"/>
              </a:ext>
            </a:extLst>
          </p:cNvPr>
          <p:cNvSpPr txBox="1">
            <a:spLocks/>
          </p:cNvSpPr>
          <p:nvPr/>
        </p:nvSpPr>
        <p:spPr>
          <a:xfrm>
            <a:off x="251520" y="260649"/>
            <a:ext cx="8892481" cy="5979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t">
            <a:norm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3200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Припев</a:t>
            </a:r>
            <a:r>
              <a:rPr lang="ru-RU" sz="3200" dirty="0" smtClean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:</a:t>
            </a:r>
          </a:p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2400" dirty="0" smtClean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 </a:t>
            </a:r>
            <a:endParaRPr lang="ru-RU" sz="1200" dirty="0">
              <a:solidFill>
                <a:srgbClr val="0D1A2A"/>
              </a:solidFill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9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6000" b="1" dirty="0" smtClean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Кто </a:t>
            </a:r>
            <a:r>
              <a:rPr lang="ru-RU" sz="6000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до смерти </a:t>
            </a:r>
            <a:endParaRPr lang="ru-RU" sz="6000" b="1" dirty="0" smtClean="0">
              <a:solidFill>
                <a:srgbClr val="0D1A2A"/>
              </a:solidFill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9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6000" b="1" dirty="0" smtClean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В</a:t>
            </a:r>
            <a:r>
              <a:rPr lang="ru-RU" sz="6000" b="1" dirty="0" smtClean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ерным</a:t>
            </a:r>
            <a:r>
              <a:rPr lang="ru-RU" sz="6000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 </a:t>
            </a:r>
            <a:r>
              <a:rPr lang="ru-RU" sz="6000" b="1" dirty="0" smtClean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з</a:t>
            </a:r>
            <a:r>
              <a:rPr lang="ru-RU" sz="6000" b="1" dirty="0" smtClean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десь </a:t>
            </a:r>
            <a:endParaRPr lang="ru-RU" sz="6000" b="1" dirty="0">
              <a:solidFill>
                <a:srgbClr val="0D1A2A"/>
              </a:solidFill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9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6000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В</a:t>
            </a:r>
            <a:r>
              <a:rPr lang="ru-RU" sz="6000" b="1" dirty="0" smtClean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 мире пребывал</a:t>
            </a:r>
            <a:r>
              <a:rPr lang="ru-RU" sz="6000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,</a:t>
            </a:r>
          </a:p>
          <a:p>
            <a:pPr algn="l" defTabSz="685800">
              <a:lnSpc>
                <a:spcPct val="9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6000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Агнец тех </a:t>
            </a:r>
            <a:endParaRPr lang="ru-RU" sz="6000" b="1" dirty="0" smtClean="0">
              <a:solidFill>
                <a:srgbClr val="0D1A2A"/>
              </a:solidFill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9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6000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В</a:t>
            </a:r>
            <a:r>
              <a:rPr lang="ru-RU" sz="6000" b="1" dirty="0" smtClean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 </a:t>
            </a:r>
            <a:r>
              <a:rPr lang="ru-RU" sz="6000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славу принял</a:t>
            </a:r>
            <a:r>
              <a:rPr lang="ru-RU" sz="6000" b="1" dirty="0" smtClean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.</a:t>
            </a:r>
            <a:endParaRPr lang="ru-RU" sz="6000" b="1" dirty="0">
              <a:solidFill>
                <a:srgbClr val="0D1A2A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414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689" y="302715"/>
            <a:ext cx="724937" cy="867772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 descr="TEST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4409" y="27384"/>
            <a:ext cx="9144000" cy="6858000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="" xmlns:a16="http://schemas.microsoft.com/office/drawing/2014/main" id="{6B8ED59A-43B5-CF46-8C25-392AB85832A3}"/>
              </a:ext>
            </a:extLst>
          </p:cNvPr>
          <p:cNvSpPr txBox="1">
            <a:spLocks/>
          </p:cNvSpPr>
          <p:nvPr/>
        </p:nvSpPr>
        <p:spPr>
          <a:xfrm>
            <a:off x="267377" y="302715"/>
            <a:ext cx="10041383" cy="5356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t">
            <a:norm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6000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Агнец их будет </a:t>
            </a: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6000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Пастырем всегда,</a:t>
            </a: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6000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Не будут алкать, </a:t>
            </a: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6000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Ж</a:t>
            </a:r>
            <a:r>
              <a:rPr lang="ru-RU" sz="6000" b="1" dirty="0" smtClean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аждать </a:t>
            </a:r>
            <a:r>
              <a:rPr lang="ru-RU" sz="6000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никогда.</a:t>
            </a:r>
          </a:p>
        </p:txBody>
      </p:sp>
    </p:spTree>
    <p:extLst>
      <p:ext uri="{BB962C8B-B14F-4D97-AF65-F5344CB8AC3E}">
        <p14:creationId xmlns:p14="http://schemas.microsoft.com/office/powerpoint/2010/main" val="1261214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9251</TotalTime>
  <Words>188</Words>
  <Application>Microsoft Macintosh PowerPoint</Application>
  <PresentationFormat>On-screen Show (4:3)</PresentationFormat>
  <Paragraphs>67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266</cp:revision>
  <dcterms:created xsi:type="dcterms:W3CDTF">2016-09-02T12:17:38Z</dcterms:created>
  <dcterms:modified xsi:type="dcterms:W3CDTF">2021-01-17T14:58:50Z</dcterms:modified>
</cp:coreProperties>
</file>