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9" r:id="rId3"/>
    <p:sldId id="1050" r:id="rId4"/>
    <p:sldId id="1051" r:id="rId5"/>
    <p:sldId id="1052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914" autoAdjust="0"/>
    <p:restoredTop sz="78762" autoAdjust="0"/>
  </p:normalViewPr>
  <p:slideViewPr>
    <p:cSldViewPr>
      <p:cViewPr>
        <p:scale>
          <a:sx n="108" d="100"/>
          <a:sy n="108" d="100"/>
        </p:scale>
        <p:origin x="-1896" y="-1528"/>
      </p:cViewPr>
      <p:guideLst>
        <p:guide orient="horz" pos="1525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83" y="4556890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2" y="4971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5" y="1173695"/>
            <a:ext cx="7056783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Буду я Тебе служить</a:t>
            </a:r>
            <a:r>
              <a:rPr lang="ru-RU" sz="7200" dirty="0" smtClean="0"/>
              <a:t>                </a:t>
            </a:r>
            <a:endParaRPr lang="ru-RU" sz="72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27" y="3938027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58" y="4370077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9123146" cy="675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Дивный Боже, Святой,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Предвечный,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Тебя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Благодарить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Покорённый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Любовью вечной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Буду я Тебе служить.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710" y="379884"/>
            <a:ext cx="8816062" cy="692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ru-RU" sz="20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Если верой движим,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Руку помощи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Подам в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беде,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 благо, что сделал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Ближним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Это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сделал я Тебе.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417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710" y="117693"/>
            <a:ext cx="8816062" cy="643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чистом сердце</a:t>
            </a:r>
          </a:p>
          <a:p>
            <a:pPr>
              <a:lnSpc>
                <a:spcPct val="87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струится,</a:t>
            </a:r>
          </a:p>
          <a:p>
            <a:pPr>
              <a:lnSpc>
                <a:spcPct val="87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Чувств святых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7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удержать.</a:t>
            </a:r>
          </a:p>
          <a:p>
            <a:pPr>
              <a:lnSpc>
                <a:spcPct val="87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Возрождённый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7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добру стремится,</a:t>
            </a:r>
          </a:p>
          <a:p>
            <a:pPr>
              <a:lnSpc>
                <a:spcPct val="87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Облекаясь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7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благодать.</a:t>
            </a:r>
            <a:endParaRPr lang="ru-RU" sz="5900" dirty="0"/>
          </a:p>
        </p:txBody>
      </p:sp>
    </p:spTree>
    <p:extLst>
      <p:ext uri="{BB962C8B-B14F-4D97-AF65-F5344CB8AC3E}">
        <p14:creationId xmlns:p14="http://schemas.microsoft.com/office/powerpoint/2010/main" val="78362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710" y="379884"/>
            <a:ext cx="8816062" cy="670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2000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сли верой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движим,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Руку помощи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Подам в беде,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 благо, что сделал Ближним, </a:t>
            </a:r>
            <a:r>
              <a:rPr lang="mr-IN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Это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сделал я Тебе.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9804</TotalTime>
  <Words>90</Words>
  <Application>Microsoft Macintosh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386</cp:revision>
  <dcterms:created xsi:type="dcterms:W3CDTF">2016-09-02T12:17:38Z</dcterms:created>
  <dcterms:modified xsi:type="dcterms:W3CDTF">2021-03-06T19:50:09Z</dcterms:modified>
</cp:coreProperties>
</file>