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5" r:id="rId2"/>
    <p:sldId id="269" r:id="rId3"/>
    <p:sldId id="281" r:id="rId4"/>
    <p:sldId id="283" r:id="rId5"/>
    <p:sldId id="284" r:id="rId6"/>
    <p:sldId id="285" r:id="rId7"/>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694" autoAdjust="0"/>
    <p:restoredTop sz="92899" autoAdjust="0"/>
  </p:normalViewPr>
  <p:slideViewPr>
    <p:cSldViewPr snapToGrid="0" snapToObjects="1">
      <p:cViewPr varScale="1">
        <p:scale>
          <a:sx n="179" d="100"/>
          <a:sy n="179" d="100"/>
        </p:scale>
        <p:origin x="-120" y="-61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50770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1" y="-17675"/>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2267181" y="336716"/>
            <a:ext cx="5849787" cy="26003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pPr>
            <a:r>
              <a:rPr lang="ru-RU" sz="5400" dirty="0">
                <a:solidFill>
                  <a:srgbClr val="02243A"/>
                </a:solidFill>
                <a:latin typeface="Arial" charset="0"/>
                <a:ea typeface="Arial" charset="0"/>
                <a:cs typeface="Arial" charset="0"/>
              </a:rPr>
              <a:t>Стремись услышать голос Бога</a:t>
            </a:r>
            <a:endParaRPr lang="ru-RU" sz="4800" dirty="0">
              <a:solidFill>
                <a:srgbClr val="02243A"/>
              </a:solidFill>
              <a:latin typeface="Arial" charset="0"/>
              <a:ea typeface="Arial" charset="0"/>
              <a:cs typeface="Arial"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5143499"/>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65208" y="227036"/>
            <a:ext cx="8579182"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dirty="0">
                <a:solidFill>
                  <a:srgbClr val="02243A"/>
                </a:solidFill>
                <a:latin typeface="Arial" charset="0"/>
                <a:ea typeface="Arial" charset="0"/>
                <a:cs typeface="Arial" charset="0"/>
              </a:rPr>
              <a:t>Стремись услышать </a:t>
            </a:r>
            <a:endParaRPr lang="ru-RU" sz="4400" b="1" dirty="0" smtClean="0">
              <a:solidFill>
                <a:srgbClr val="02243A"/>
              </a:solidFill>
              <a:latin typeface="Arial" charset="0"/>
              <a:ea typeface="Arial" charset="0"/>
              <a:cs typeface="Arial" charset="0"/>
            </a:endParaRPr>
          </a:p>
          <a:p>
            <a:pPr algn="l">
              <a:lnSpc>
                <a:spcPct val="90000"/>
              </a:lnSpc>
            </a:pPr>
            <a:r>
              <a:rPr lang="ru-RU" sz="4400" b="1" dirty="0" smtClean="0">
                <a:solidFill>
                  <a:srgbClr val="02243A"/>
                </a:solidFill>
                <a:latin typeface="Arial" charset="0"/>
                <a:ea typeface="Arial" charset="0"/>
                <a:cs typeface="Arial" charset="0"/>
              </a:rPr>
              <a:t>Голос </a:t>
            </a:r>
            <a:r>
              <a:rPr lang="ru-RU" sz="4400" b="1" dirty="0">
                <a:solidFill>
                  <a:srgbClr val="02243A"/>
                </a:solidFill>
                <a:latin typeface="Arial" charset="0"/>
                <a:ea typeface="Arial" charset="0"/>
                <a:cs typeface="Arial" charset="0"/>
              </a:rPr>
              <a:t>Бога.</a:t>
            </a:r>
          </a:p>
          <a:p>
            <a:pPr algn="l">
              <a:lnSpc>
                <a:spcPct val="90000"/>
              </a:lnSpc>
            </a:pPr>
            <a:r>
              <a:rPr lang="ru-RU" sz="4400" b="1" dirty="0">
                <a:solidFill>
                  <a:srgbClr val="02243A"/>
                </a:solidFill>
                <a:latin typeface="Arial" charset="0"/>
                <a:ea typeface="Arial" charset="0"/>
                <a:cs typeface="Arial" charset="0"/>
              </a:rPr>
              <a:t>Он может в </a:t>
            </a:r>
            <a:r>
              <a:rPr lang="ru-RU" sz="4400" b="1" dirty="0" smtClean="0">
                <a:solidFill>
                  <a:srgbClr val="02243A"/>
                </a:solidFill>
                <a:latin typeface="Arial" charset="0"/>
                <a:ea typeface="Arial" charset="0"/>
                <a:cs typeface="Arial" charset="0"/>
              </a:rPr>
              <a:t>сердце Прозвучать</a:t>
            </a:r>
            <a:r>
              <a:rPr lang="ru-RU" sz="4400" b="1" dirty="0">
                <a:solidFill>
                  <a:srgbClr val="02243A"/>
                </a:solidFill>
                <a:latin typeface="Arial" charset="0"/>
                <a:ea typeface="Arial" charset="0"/>
                <a:cs typeface="Arial" charset="0"/>
              </a:rPr>
              <a:t>,</a:t>
            </a:r>
          </a:p>
          <a:p>
            <a:pPr algn="l">
              <a:lnSpc>
                <a:spcPct val="90000"/>
              </a:lnSpc>
            </a:pPr>
            <a:r>
              <a:rPr lang="ru-RU" sz="4400" b="1" dirty="0">
                <a:solidFill>
                  <a:srgbClr val="02243A"/>
                </a:solidFill>
                <a:latin typeface="Arial" charset="0"/>
                <a:ea typeface="Arial" charset="0"/>
                <a:cs typeface="Arial" charset="0"/>
              </a:rPr>
              <a:t>Когда оно </a:t>
            </a:r>
            <a:r>
              <a:rPr lang="ru-RU" sz="4400" b="1" dirty="0" smtClean="0">
                <a:solidFill>
                  <a:srgbClr val="02243A"/>
                </a:solidFill>
                <a:latin typeface="Arial" charset="0"/>
                <a:ea typeface="Arial" charset="0"/>
                <a:cs typeface="Arial" charset="0"/>
              </a:rPr>
              <a:t>принять </a:t>
            </a:r>
            <a:r>
              <a:rPr lang="ru-RU" sz="4400" b="1" dirty="0">
                <a:solidFill>
                  <a:srgbClr val="02243A"/>
                </a:solidFill>
                <a:latin typeface="Arial" charset="0"/>
                <a:ea typeface="Arial" charset="0"/>
                <a:cs typeface="Arial" charset="0"/>
              </a:rPr>
              <a:t>готово</a:t>
            </a:r>
          </a:p>
          <a:p>
            <a:pPr algn="l">
              <a:lnSpc>
                <a:spcPct val="90000"/>
              </a:lnSpc>
            </a:pPr>
            <a:r>
              <a:rPr lang="ru-RU" sz="4400" b="1" dirty="0">
                <a:solidFill>
                  <a:srgbClr val="02243A"/>
                </a:solidFill>
                <a:latin typeface="Arial" charset="0"/>
                <a:ea typeface="Arial" charset="0"/>
                <a:cs typeface="Arial" charset="0"/>
              </a:rPr>
              <a:t>Небесный свет и</a:t>
            </a:r>
            <a:r>
              <a:rPr lang="ru-RU" sz="4400" b="1" dirty="0" smtClean="0">
                <a:solidFill>
                  <a:srgbClr val="02243A"/>
                </a:solidFill>
                <a:latin typeface="Arial" charset="0"/>
                <a:ea typeface="Arial" charset="0"/>
                <a:cs typeface="Arial" charset="0"/>
              </a:rPr>
              <a:t> </a:t>
            </a:r>
            <a:r>
              <a:rPr lang="ru-RU" sz="4400" b="1" dirty="0">
                <a:solidFill>
                  <a:srgbClr val="02243A"/>
                </a:solidFill>
                <a:latin typeface="Arial" charset="0"/>
                <a:ea typeface="Arial" charset="0"/>
                <a:cs typeface="Arial" charset="0"/>
              </a:rPr>
              <a:t>благодать.</a:t>
            </a:r>
          </a:p>
          <a:p>
            <a:pPr algn="l">
              <a:lnSpc>
                <a:spcPct val="90000"/>
              </a:lnSpc>
            </a:pPr>
            <a:r>
              <a:rPr lang="ru-RU" sz="4400" b="1" dirty="0">
                <a:solidFill>
                  <a:srgbClr val="02243A"/>
                </a:solidFill>
                <a:latin typeface="Arial" charset="0"/>
                <a:ea typeface="Arial" charset="0"/>
                <a:cs typeface="Arial" charset="0"/>
              </a:rPr>
              <a:t> </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7853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12626" y="241224"/>
            <a:ext cx="771076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dirty="0">
                <a:solidFill>
                  <a:srgbClr val="02243A"/>
                </a:solidFill>
                <a:latin typeface="Arial" charset="0"/>
                <a:ea typeface="Arial" charset="0"/>
                <a:cs typeface="Arial" charset="0"/>
              </a:rPr>
              <a:t>Припев:</a:t>
            </a:r>
          </a:p>
          <a:p>
            <a:pPr algn="l"/>
            <a:r>
              <a:rPr lang="ru-RU" sz="4200" b="1" dirty="0">
                <a:solidFill>
                  <a:srgbClr val="02243A"/>
                </a:solidFill>
                <a:latin typeface="Arial" charset="0"/>
                <a:ea typeface="Arial" charset="0"/>
                <a:cs typeface="Arial" charset="0"/>
              </a:rPr>
              <a:t>Слова Христа,</a:t>
            </a:r>
          </a:p>
          <a:p>
            <a:pPr algn="l"/>
            <a:r>
              <a:rPr lang="ru-RU" sz="4200" b="1" dirty="0">
                <a:solidFill>
                  <a:srgbClr val="02243A"/>
                </a:solidFill>
                <a:latin typeface="Arial" charset="0"/>
                <a:ea typeface="Arial" charset="0"/>
                <a:cs typeface="Arial" charset="0"/>
              </a:rPr>
              <a:t>Как откровенье,</a:t>
            </a:r>
          </a:p>
          <a:p>
            <a:pPr algn="l"/>
            <a:r>
              <a:rPr lang="ru-RU" sz="4200" b="1" dirty="0">
                <a:solidFill>
                  <a:srgbClr val="02243A"/>
                </a:solidFill>
                <a:latin typeface="Arial" charset="0"/>
                <a:ea typeface="Arial" charset="0"/>
                <a:cs typeface="Arial" charset="0"/>
              </a:rPr>
              <a:t>Звучат для жаждущей </a:t>
            </a:r>
            <a:r>
              <a:rPr lang="ru-RU" sz="4200" b="1" dirty="0" smtClean="0">
                <a:solidFill>
                  <a:srgbClr val="02243A"/>
                </a:solidFill>
                <a:latin typeface="Arial" charset="0"/>
                <a:ea typeface="Arial" charset="0"/>
                <a:cs typeface="Arial" charset="0"/>
              </a:rPr>
              <a:t>души</a:t>
            </a:r>
            <a:r>
              <a:rPr lang="ru-RU" sz="4200" b="1" dirty="0">
                <a:solidFill>
                  <a:srgbClr val="02243A"/>
                </a:solidFill>
                <a:latin typeface="Arial" charset="0"/>
                <a:ea typeface="Arial" charset="0"/>
                <a:cs typeface="Arial" charset="0"/>
              </a:rPr>
              <a:t>,</a:t>
            </a:r>
          </a:p>
          <a:p>
            <a:pPr algn="l"/>
            <a:r>
              <a:rPr lang="ru-RU" sz="4200" b="1" dirty="0">
                <a:solidFill>
                  <a:srgbClr val="02243A"/>
                </a:solidFill>
                <a:latin typeface="Arial" charset="0"/>
                <a:ea typeface="Arial" charset="0"/>
                <a:cs typeface="Arial" charset="0"/>
              </a:rPr>
              <a:t>И если ищешь </a:t>
            </a:r>
            <a:endParaRPr lang="ru-RU" sz="4200" b="1" dirty="0" smtClean="0">
              <a:solidFill>
                <a:srgbClr val="02243A"/>
              </a:solidFill>
              <a:latin typeface="Arial" charset="0"/>
              <a:ea typeface="Arial" charset="0"/>
              <a:cs typeface="Arial" charset="0"/>
            </a:endParaRPr>
          </a:p>
          <a:p>
            <a:pPr algn="l"/>
            <a:r>
              <a:rPr lang="ru-RU" sz="4200" b="1" dirty="0" smtClean="0">
                <a:solidFill>
                  <a:srgbClr val="02243A"/>
                </a:solidFill>
                <a:latin typeface="Arial" charset="0"/>
                <a:ea typeface="Arial" charset="0"/>
                <a:cs typeface="Arial" charset="0"/>
              </a:rPr>
              <a:t>Ты прозренье,</a:t>
            </a:r>
          </a:p>
          <a:p>
            <a:pPr algn="l"/>
            <a:r>
              <a:rPr lang="ru-RU" sz="4200" b="1" dirty="0" smtClean="0">
                <a:solidFill>
                  <a:srgbClr val="02243A"/>
                </a:solidFill>
                <a:latin typeface="Arial" charset="0"/>
                <a:ea typeface="Arial" charset="0"/>
                <a:cs typeface="Arial" charset="0"/>
              </a:rPr>
              <a:t>Скорей к </a:t>
            </a:r>
            <a:r>
              <a:rPr lang="ru-RU" sz="4200" b="1" dirty="0">
                <a:solidFill>
                  <a:srgbClr val="02243A"/>
                </a:solidFill>
                <a:latin typeface="Arial" charset="0"/>
                <a:ea typeface="Arial" charset="0"/>
                <a:cs typeface="Arial" charset="0"/>
              </a:rPr>
              <a:t>Иисусу поспеши.</a:t>
            </a:r>
          </a:p>
        </p:txBody>
      </p:sp>
    </p:spTree>
    <p:extLst>
      <p:ext uri="{BB962C8B-B14F-4D97-AF65-F5344CB8AC3E}">
        <p14:creationId xmlns:p14="http://schemas.microsoft.com/office/powerpoint/2010/main" val="1110836325"/>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5143499"/>
          </a:xfrm>
          <a:prstGeom prst="rect">
            <a:avLst/>
          </a:prstGeom>
        </p:spPr>
      </p:pic>
      <p:sp>
        <p:nvSpPr>
          <p:cNvPr id="5" name="Объект 2">
            <a:extLst>
              <a:ext uri="{FF2B5EF4-FFF2-40B4-BE49-F238E27FC236}">
                <a16:creationId xmlns:a16="http://schemas.microsoft.com/office/drawing/2014/main" xmlns="" id="{6FDBC29A-CD02-8A4B-A371-19BB2054B008}"/>
              </a:ext>
            </a:extLst>
          </p:cNvPr>
          <p:cNvSpPr txBox="1">
            <a:spLocks/>
          </p:cNvSpPr>
          <p:nvPr/>
        </p:nvSpPr>
        <p:spPr>
          <a:xfrm>
            <a:off x="432815" y="353905"/>
            <a:ext cx="871271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dirty="0">
                <a:solidFill>
                  <a:srgbClr val="02243A"/>
                </a:solidFill>
                <a:latin typeface="Arial" charset="0"/>
                <a:ea typeface="Arial" charset="0"/>
                <a:cs typeface="Arial" charset="0"/>
              </a:rPr>
              <a:t>Свои мечты</a:t>
            </a:r>
            <a:r>
              <a:rPr lang="ru-RU" sz="4400" b="1" dirty="0" smtClean="0">
                <a:solidFill>
                  <a:srgbClr val="02243A"/>
                </a:solidFill>
                <a:latin typeface="Arial" charset="0"/>
                <a:ea typeface="Arial" charset="0"/>
                <a:cs typeface="Arial" charset="0"/>
              </a:rPr>
              <a:t>, свои </a:t>
            </a:r>
            <a:r>
              <a:rPr lang="ru-RU" sz="4400" b="1" dirty="0">
                <a:solidFill>
                  <a:srgbClr val="02243A"/>
                </a:solidFill>
                <a:latin typeface="Arial" charset="0"/>
                <a:ea typeface="Arial" charset="0"/>
                <a:cs typeface="Arial" charset="0"/>
              </a:rPr>
              <a:t>желанья</a:t>
            </a:r>
          </a:p>
          <a:p>
            <a:pPr algn="l">
              <a:lnSpc>
                <a:spcPct val="90000"/>
              </a:lnSpc>
            </a:pPr>
            <a:r>
              <a:rPr lang="ru-RU" sz="4400" b="1" dirty="0">
                <a:solidFill>
                  <a:srgbClr val="02243A"/>
                </a:solidFill>
                <a:latin typeface="Arial" charset="0"/>
                <a:ea typeface="Arial" charset="0"/>
                <a:cs typeface="Arial" charset="0"/>
              </a:rPr>
              <a:t>Пред Богом </a:t>
            </a:r>
            <a:r>
              <a:rPr lang="ru-RU" sz="4400" b="1" dirty="0" smtClean="0">
                <a:solidFill>
                  <a:srgbClr val="02243A"/>
                </a:solidFill>
                <a:latin typeface="Arial" charset="0"/>
                <a:ea typeface="Arial" charset="0"/>
                <a:cs typeface="Arial" charset="0"/>
              </a:rPr>
              <a:t>искренно </a:t>
            </a:r>
            <a:r>
              <a:rPr lang="ru-RU" sz="4400" b="1" dirty="0">
                <a:solidFill>
                  <a:srgbClr val="02243A"/>
                </a:solidFill>
                <a:latin typeface="Arial" charset="0"/>
                <a:ea typeface="Arial" charset="0"/>
                <a:cs typeface="Arial" charset="0"/>
              </a:rPr>
              <a:t>открой:</a:t>
            </a:r>
          </a:p>
          <a:p>
            <a:pPr algn="l">
              <a:lnSpc>
                <a:spcPct val="90000"/>
              </a:lnSpc>
            </a:pPr>
            <a:r>
              <a:rPr lang="ru-RU" sz="4400" b="1" dirty="0">
                <a:solidFill>
                  <a:srgbClr val="02243A"/>
                </a:solidFill>
                <a:latin typeface="Arial" charset="0"/>
                <a:ea typeface="Arial" charset="0"/>
                <a:cs typeface="Arial" charset="0"/>
              </a:rPr>
              <a:t>Он приведёт </a:t>
            </a:r>
          </a:p>
          <a:p>
            <a:pPr algn="l">
              <a:lnSpc>
                <a:spcPct val="90000"/>
              </a:lnSpc>
            </a:pPr>
            <a:r>
              <a:rPr lang="ru-RU" sz="4400" b="1" dirty="0">
                <a:solidFill>
                  <a:srgbClr val="02243A"/>
                </a:solidFill>
                <a:latin typeface="Arial" charset="0"/>
                <a:ea typeface="Arial" charset="0"/>
                <a:cs typeface="Arial" charset="0"/>
              </a:rPr>
              <a:t>Тебя к познанью</a:t>
            </a:r>
          </a:p>
          <a:p>
            <a:pPr algn="l">
              <a:lnSpc>
                <a:spcPct val="90000"/>
              </a:lnSpc>
            </a:pPr>
            <a:r>
              <a:rPr lang="ru-RU" sz="4400" b="1" dirty="0">
                <a:solidFill>
                  <a:srgbClr val="02243A"/>
                </a:solidFill>
                <a:latin typeface="Arial" charset="0"/>
                <a:ea typeface="Arial" charset="0"/>
                <a:cs typeface="Arial" charset="0"/>
              </a:rPr>
              <a:t>Любви </a:t>
            </a:r>
            <a:r>
              <a:rPr lang="ru-RU" sz="4400" b="1" dirty="0" smtClean="0">
                <a:solidFill>
                  <a:srgbClr val="02243A"/>
                </a:solidFill>
                <a:latin typeface="Arial" charset="0"/>
                <a:ea typeface="Arial" charset="0"/>
                <a:cs typeface="Arial" charset="0"/>
              </a:rPr>
              <a:t>и </a:t>
            </a:r>
            <a:r>
              <a:rPr lang="ru-RU" sz="4400" b="1" dirty="0">
                <a:solidFill>
                  <a:srgbClr val="02243A"/>
                </a:solidFill>
                <a:latin typeface="Arial" charset="0"/>
                <a:ea typeface="Arial" charset="0"/>
                <a:cs typeface="Arial" charset="0"/>
              </a:rPr>
              <a:t>истины </a:t>
            </a:r>
            <a:r>
              <a:rPr lang="ru-RU" sz="4400" b="1" dirty="0" smtClean="0">
                <a:solidFill>
                  <a:srgbClr val="02243A"/>
                </a:solidFill>
                <a:latin typeface="Arial" charset="0"/>
                <a:ea typeface="Arial" charset="0"/>
                <a:cs typeface="Arial" charset="0"/>
              </a:rPr>
              <a:t>святой.</a:t>
            </a:r>
            <a:endParaRPr lang="ru-RU" sz="4400" b="1" dirty="0">
              <a:solidFill>
                <a:srgbClr val="02243A"/>
              </a:solidFill>
              <a:latin typeface="Arial" charset="0"/>
              <a:ea typeface="Arial" charset="0"/>
              <a:cs typeface="Arial" charset="0"/>
            </a:endParaRPr>
          </a:p>
        </p:txBody>
      </p:sp>
    </p:spTree>
    <p:extLst>
      <p:ext uri="{BB962C8B-B14F-4D97-AF65-F5344CB8AC3E}">
        <p14:creationId xmlns:p14="http://schemas.microsoft.com/office/powerpoint/2010/main" val="1908314948"/>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7853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12626" y="241224"/>
            <a:ext cx="771076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dirty="0">
                <a:solidFill>
                  <a:srgbClr val="02243A"/>
                </a:solidFill>
                <a:latin typeface="Arial" charset="0"/>
                <a:ea typeface="Arial" charset="0"/>
                <a:cs typeface="Arial" charset="0"/>
              </a:rPr>
              <a:t>Припев:</a:t>
            </a:r>
          </a:p>
          <a:p>
            <a:pPr algn="l"/>
            <a:r>
              <a:rPr lang="ru-RU" sz="4200" b="1" dirty="0">
                <a:solidFill>
                  <a:srgbClr val="02243A"/>
                </a:solidFill>
                <a:latin typeface="Arial" charset="0"/>
                <a:ea typeface="Arial" charset="0"/>
                <a:cs typeface="Arial" charset="0"/>
              </a:rPr>
              <a:t>Слова Христа,</a:t>
            </a:r>
          </a:p>
          <a:p>
            <a:pPr algn="l"/>
            <a:r>
              <a:rPr lang="ru-RU" sz="4200" b="1" dirty="0">
                <a:solidFill>
                  <a:srgbClr val="02243A"/>
                </a:solidFill>
                <a:latin typeface="Arial" charset="0"/>
                <a:ea typeface="Arial" charset="0"/>
                <a:cs typeface="Arial" charset="0"/>
              </a:rPr>
              <a:t>Как откровенье,</a:t>
            </a:r>
          </a:p>
          <a:p>
            <a:pPr algn="l"/>
            <a:r>
              <a:rPr lang="ru-RU" sz="4200" b="1" dirty="0">
                <a:solidFill>
                  <a:srgbClr val="02243A"/>
                </a:solidFill>
                <a:latin typeface="Arial" charset="0"/>
                <a:ea typeface="Arial" charset="0"/>
                <a:cs typeface="Arial" charset="0"/>
              </a:rPr>
              <a:t>Звучат для жаждущей </a:t>
            </a:r>
            <a:r>
              <a:rPr lang="ru-RU" sz="4200" b="1" dirty="0" smtClean="0">
                <a:solidFill>
                  <a:srgbClr val="02243A"/>
                </a:solidFill>
                <a:latin typeface="Arial" charset="0"/>
                <a:ea typeface="Arial" charset="0"/>
                <a:cs typeface="Arial" charset="0"/>
              </a:rPr>
              <a:t>души</a:t>
            </a:r>
            <a:r>
              <a:rPr lang="ru-RU" sz="4200" b="1" dirty="0">
                <a:solidFill>
                  <a:srgbClr val="02243A"/>
                </a:solidFill>
                <a:latin typeface="Arial" charset="0"/>
                <a:ea typeface="Arial" charset="0"/>
                <a:cs typeface="Arial" charset="0"/>
              </a:rPr>
              <a:t>,</a:t>
            </a:r>
          </a:p>
          <a:p>
            <a:pPr algn="l"/>
            <a:r>
              <a:rPr lang="ru-RU" sz="4200" b="1" dirty="0">
                <a:solidFill>
                  <a:srgbClr val="02243A"/>
                </a:solidFill>
                <a:latin typeface="Arial" charset="0"/>
                <a:ea typeface="Arial" charset="0"/>
                <a:cs typeface="Arial" charset="0"/>
              </a:rPr>
              <a:t>И если ищешь </a:t>
            </a:r>
            <a:endParaRPr lang="ru-RU" sz="4200" b="1" dirty="0" smtClean="0">
              <a:solidFill>
                <a:srgbClr val="02243A"/>
              </a:solidFill>
              <a:latin typeface="Arial" charset="0"/>
              <a:ea typeface="Arial" charset="0"/>
              <a:cs typeface="Arial" charset="0"/>
            </a:endParaRPr>
          </a:p>
          <a:p>
            <a:pPr algn="l"/>
            <a:r>
              <a:rPr lang="ru-RU" sz="4200" b="1" dirty="0" smtClean="0">
                <a:solidFill>
                  <a:srgbClr val="02243A"/>
                </a:solidFill>
                <a:latin typeface="Arial" charset="0"/>
                <a:ea typeface="Arial" charset="0"/>
                <a:cs typeface="Arial" charset="0"/>
              </a:rPr>
              <a:t>Ты прозренье,</a:t>
            </a:r>
          </a:p>
          <a:p>
            <a:pPr algn="l"/>
            <a:r>
              <a:rPr lang="ru-RU" sz="4200" b="1" dirty="0" smtClean="0">
                <a:solidFill>
                  <a:srgbClr val="02243A"/>
                </a:solidFill>
                <a:latin typeface="Arial" charset="0"/>
                <a:ea typeface="Arial" charset="0"/>
                <a:cs typeface="Arial" charset="0"/>
              </a:rPr>
              <a:t>Скорей к </a:t>
            </a:r>
            <a:r>
              <a:rPr lang="ru-RU" sz="4200" b="1" dirty="0">
                <a:solidFill>
                  <a:srgbClr val="02243A"/>
                </a:solidFill>
                <a:latin typeface="Arial" charset="0"/>
                <a:ea typeface="Arial" charset="0"/>
                <a:cs typeface="Arial" charset="0"/>
              </a:rPr>
              <a:t>Иисусу поспеши.</a:t>
            </a:r>
          </a:p>
        </p:txBody>
      </p:sp>
    </p:spTree>
    <p:extLst>
      <p:ext uri="{BB962C8B-B14F-4D97-AF65-F5344CB8AC3E}">
        <p14:creationId xmlns:p14="http://schemas.microsoft.com/office/powerpoint/2010/main" val="3272018127"/>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57853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312626" y="241224"/>
            <a:ext cx="7710760" cy="445336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dirty="0">
                <a:solidFill>
                  <a:srgbClr val="02243A"/>
                </a:solidFill>
                <a:latin typeface="Arial" charset="0"/>
                <a:ea typeface="Arial" charset="0"/>
                <a:cs typeface="Arial" charset="0"/>
              </a:rPr>
              <a:t>Припев:</a:t>
            </a:r>
          </a:p>
          <a:p>
            <a:pPr algn="l"/>
            <a:r>
              <a:rPr lang="ru-RU" sz="4200" b="1" dirty="0">
                <a:solidFill>
                  <a:srgbClr val="02243A"/>
                </a:solidFill>
                <a:latin typeface="Arial" charset="0"/>
                <a:ea typeface="Arial" charset="0"/>
                <a:cs typeface="Arial" charset="0"/>
              </a:rPr>
              <a:t>Слова Христа,</a:t>
            </a:r>
          </a:p>
          <a:p>
            <a:pPr algn="l"/>
            <a:r>
              <a:rPr lang="ru-RU" sz="4200" b="1" dirty="0">
                <a:solidFill>
                  <a:srgbClr val="02243A"/>
                </a:solidFill>
                <a:latin typeface="Arial" charset="0"/>
                <a:ea typeface="Arial" charset="0"/>
                <a:cs typeface="Arial" charset="0"/>
              </a:rPr>
              <a:t>Как откровенье,</a:t>
            </a:r>
          </a:p>
          <a:p>
            <a:pPr algn="l"/>
            <a:r>
              <a:rPr lang="ru-RU" sz="4200" b="1" dirty="0">
                <a:solidFill>
                  <a:srgbClr val="02243A"/>
                </a:solidFill>
                <a:latin typeface="Arial" charset="0"/>
                <a:ea typeface="Arial" charset="0"/>
                <a:cs typeface="Arial" charset="0"/>
              </a:rPr>
              <a:t>Звучат для жаждущей </a:t>
            </a:r>
            <a:r>
              <a:rPr lang="ru-RU" sz="4200" b="1" dirty="0" smtClean="0">
                <a:solidFill>
                  <a:srgbClr val="02243A"/>
                </a:solidFill>
                <a:latin typeface="Arial" charset="0"/>
                <a:ea typeface="Arial" charset="0"/>
                <a:cs typeface="Arial" charset="0"/>
              </a:rPr>
              <a:t>души</a:t>
            </a:r>
            <a:r>
              <a:rPr lang="ru-RU" sz="4200" b="1" dirty="0">
                <a:solidFill>
                  <a:srgbClr val="02243A"/>
                </a:solidFill>
                <a:latin typeface="Arial" charset="0"/>
                <a:ea typeface="Arial" charset="0"/>
                <a:cs typeface="Arial" charset="0"/>
              </a:rPr>
              <a:t>,</a:t>
            </a:r>
          </a:p>
          <a:p>
            <a:pPr algn="l"/>
            <a:r>
              <a:rPr lang="ru-RU" sz="4200" b="1" dirty="0">
                <a:solidFill>
                  <a:srgbClr val="02243A"/>
                </a:solidFill>
                <a:latin typeface="Arial" charset="0"/>
                <a:ea typeface="Arial" charset="0"/>
                <a:cs typeface="Arial" charset="0"/>
              </a:rPr>
              <a:t>И если ищешь </a:t>
            </a:r>
            <a:endParaRPr lang="ru-RU" sz="4200" b="1" dirty="0" smtClean="0">
              <a:solidFill>
                <a:srgbClr val="02243A"/>
              </a:solidFill>
              <a:latin typeface="Arial" charset="0"/>
              <a:ea typeface="Arial" charset="0"/>
              <a:cs typeface="Arial" charset="0"/>
            </a:endParaRPr>
          </a:p>
          <a:p>
            <a:pPr algn="l"/>
            <a:r>
              <a:rPr lang="ru-RU" sz="4200" b="1" dirty="0" smtClean="0">
                <a:solidFill>
                  <a:srgbClr val="02243A"/>
                </a:solidFill>
                <a:latin typeface="Arial" charset="0"/>
                <a:ea typeface="Arial" charset="0"/>
                <a:cs typeface="Arial" charset="0"/>
              </a:rPr>
              <a:t>Ты прозренье,</a:t>
            </a:r>
          </a:p>
          <a:p>
            <a:pPr algn="l"/>
            <a:r>
              <a:rPr lang="ru-RU" sz="4200" b="1" dirty="0" smtClean="0">
                <a:solidFill>
                  <a:srgbClr val="02243A"/>
                </a:solidFill>
                <a:latin typeface="Arial" charset="0"/>
                <a:ea typeface="Arial" charset="0"/>
                <a:cs typeface="Arial" charset="0"/>
              </a:rPr>
              <a:t>Скорей к </a:t>
            </a:r>
            <a:r>
              <a:rPr lang="ru-RU" sz="4200" b="1" dirty="0">
                <a:solidFill>
                  <a:srgbClr val="02243A"/>
                </a:solidFill>
                <a:latin typeface="Arial" charset="0"/>
                <a:ea typeface="Arial" charset="0"/>
                <a:cs typeface="Arial" charset="0"/>
              </a:rPr>
              <a:t>Иисусу поспеши.</a:t>
            </a:r>
          </a:p>
        </p:txBody>
      </p:sp>
    </p:spTree>
    <p:extLst>
      <p:ext uri="{BB962C8B-B14F-4D97-AF65-F5344CB8AC3E}">
        <p14:creationId xmlns:p14="http://schemas.microsoft.com/office/powerpoint/2010/main" val="2270301853"/>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1749</TotalTime>
  <Words>116</Words>
  <Application>Microsoft Macintosh PowerPoint</Application>
  <PresentationFormat>On-screen Show (16:9)</PresentationFormat>
  <Paragraphs>33</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White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201</cp:revision>
  <dcterms:modified xsi:type="dcterms:W3CDTF">2021-03-06T15:29:27Z</dcterms:modified>
</cp:coreProperties>
</file>